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4"/>
  </p:notesMasterIdLst>
  <p:handoutMasterIdLst>
    <p:handoutMasterId r:id="rId25"/>
  </p:handoutMasterIdLst>
  <p:sldIdLst>
    <p:sldId id="256" r:id="rId2"/>
    <p:sldId id="274" r:id="rId3"/>
    <p:sldId id="280" r:id="rId4"/>
    <p:sldId id="281" r:id="rId5"/>
    <p:sldId id="282" r:id="rId6"/>
    <p:sldId id="262" r:id="rId7"/>
    <p:sldId id="263" r:id="rId8"/>
    <p:sldId id="261" r:id="rId9"/>
    <p:sldId id="264" r:id="rId10"/>
    <p:sldId id="278" r:id="rId11"/>
    <p:sldId id="277" r:id="rId12"/>
    <p:sldId id="287" r:id="rId13"/>
    <p:sldId id="283" r:id="rId14"/>
    <p:sldId id="284" r:id="rId15"/>
    <p:sldId id="285" r:id="rId16"/>
    <p:sldId id="286" r:id="rId17"/>
    <p:sldId id="276" r:id="rId18"/>
    <p:sldId id="259" r:id="rId19"/>
    <p:sldId id="260" r:id="rId20"/>
    <p:sldId id="272" r:id="rId21"/>
    <p:sldId id="273" r:id="rId22"/>
    <p:sldId id="257" r:id="rId23"/>
  </p:sldIdLst>
  <p:sldSz cx="9144000" cy="6858000" type="screen4x3"/>
  <p:notesSz cx="7102475" cy="93694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66"/>
    <a:srgbClr val="66FFFF"/>
    <a:srgbClr val="00FFCC"/>
    <a:srgbClr val="ECE10E"/>
    <a:srgbClr val="0033CC"/>
    <a:srgbClr val="9900CC"/>
    <a:srgbClr val="FF66CC"/>
    <a:srgbClr val="FF3300"/>
    <a:srgbClr val="0066FF"/>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7607" autoAdjust="0"/>
    <p:restoredTop sz="89412" autoAdjust="0"/>
  </p:normalViewPr>
  <p:slideViewPr>
    <p:cSldViewPr>
      <p:cViewPr varScale="1">
        <p:scale>
          <a:sx n="63" d="100"/>
          <a:sy n="63" d="100"/>
        </p:scale>
        <p:origin x="700" y="4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444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8471"/>
          </a:xfrm>
          <a:prstGeom prst="rect">
            <a:avLst/>
          </a:prstGeom>
        </p:spPr>
        <p:txBody>
          <a:bodyPr vert="horz" lIns="94119" tIns="47060" rIns="94119" bIns="47060" rtlCol="0"/>
          <a:lstStyle>
            <a:lvl1pPr algn="l">
              <a:defRPr sz="1200"/>
            </a:lvl1pPr>
          </a:lstStyle>
          <a:p>
            <a:endParaRPr lang="en-US" dirty="0"/>
          </a:p>
        </p:txBody>
      </p:sp>
      <p:sp>
        <p:nvSpPr>
          <p:cNvPr id="3" name="Date Placeholder 2"/>
          <p:cNvSpPr>
            <a:spLocks noGrp="1"/>
          </p:cNvSpPr>
          <p:nvPr>
            <p:ph type="dt" sz="quarter" idx="1"/>
          </p:nvPr>
        </p:nvSpPr>
        <p:spPr>
          <a:xfrm>
            <a:off x="4023092" y="0"/>
            <a:ext cx="3077739" cy="468471"/>
          </a:xfrm>
          <a:prstGeom prst="rect">
            <a:avLst/>
          </a:prstGeom>
        </p:spPr>
        <p:txBody>
          <a:bodyPr vert="horz" lIns="94119" tIns="47060" rIns="94119" bIns="47060" rtlCol="0"/>
          <a:lstStyle>
            <a:lvl1pPr algn="r">
              <a:defRPr sz="1200"/>
            </a:lvl1pPr>
          </a:lstStyle>
          <a:p>
            <a:fld id="{3BC86B67-C28F-47CF-AFB3-7D7FDC543397}" type="datetimeFigureOut">
              <a:rPr lang="en-US" smtClean="0"/>
              <a:t>8/28/2018</a:t>
            </a:fld>
            <a:endParaRPr lang="en-US" dirty="0"/>
          </a:p>
        </p:txBody>
      </p:sp>
      <p:sp>
        <p:nvSpPr>
          <p:cNvPr id="4" name="Footer Placeholder 3"/>
          <p:cNvSpPr>
            <a:spLocks noGrp="1"/>
          </p:cNvSpPr>
          <p:nvPr>
            <p:ph type="ftr" sz="quarter" idx="2"/>
          </p:nvPr>
        </p:nvSpPr>
        <p:spPr>
          <a:xfrm>
            <a:off x="0" y="8899328"/>
            <a:ext cx="3077739" cy="468471"/>
          </a:xfrm>
          <a:prstGeom prst="rect">
            <a:avLst/>
          </a:prstGeom>
        </p:spPr>
        <p:txBody>
          <a:bodyPr vert="horz" lIns="94119" tIns="47060" rIns="94119" bIns="47060" rtlCol="0" anchor="b"/>
          <a:lstStyle>
            <a:lvl1pPr algn="l">
              <a:defRPr sz="1200"/>
            </a:lvl1pPr>
          </a:lstStyle>
          <a:p>
            <a:endParaRPr lang="en-US" dirty="0"/>
          </a:p>
        </p:txBody>
      </p:sp>
      <p:sp>
        <p:nvSpPr>
          <p:cNvPr id="5" name="Slide Number Placeholder 4"/>
          <p:cNvSpPr>
            <a:spLocks noGrp="1"/>
          </p:cNvSpPr>
          <p:nvPr>
            <p:ph type="sldNum" sz="quarter" idx="3"/>
          </p:nvPr>
        </p:nvSpPr>
        <p:spPr>
          <a:xfrm>
            <a:off x="4023092" y="8899328"/>
            <a:ext cx="3077739" cy="468471"/>
          </a:xfrm>
          <a:prstGeom prst="rect">
            <a:avLst/>
          </a:prstGeom>
        </p:spPr>
        <p:txBody>
          <a:bodyPr vert="horz" lIns="94119" tIns="47060" rIns="94119" bIns="47060" rtlCol="0" anchor="b"/>
          <a:lstStyle>
            <a:lvl1pPr algn="r">
              <a:defRPr sz="1200"/>
            </a:lvl1pPr>
          </a:lstStyle>
          <a:p>
            <a:fld id="{7085BA7F-944D-4B23-8B9B-FDD814E12138}" type="slidenum">
              <a:rPr lang="en-US" smtClean="0"/>
              <a:t>‹#›</a:t>
            </a:fld>
            <a:endParaRPr lang="en-US" dirty="0"/>
          </a:p>
        </p:txBody>
      </p:sp>
    </p:spTree>
    <p:extLst>
      <p:ext uri="{BB962C8B-B14F-4D97-AF65-F5344CB8AC3E}">
        <p14:creationId xmlns:p14="http://schemas.microsoft.com/office/powerpoint/2010/main" val="18273142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8471"/>
          </a:xfrm>
          <a:prstGeom prst="rect">
            <a:avLst/>
          </a:prstGeom>
        </p:spPr>
        <p:txBody>
          <a:bodyPr vert="horz" lIns="94119" tIns="47060" rIns="94119" bIns="47060" rtlCol="0"/>
          <a:lstStyle>
            <a:lvl1pPr algn="l">
              <a:defRPr sz="1200"/>
            </a:lvl1pPr>
          </a:lstStyle>
          <a:p>
            <a:endParaRPr lang="en-US" dirty="0"/>
          </a:p>
        </p:txBody>
      </p:sp>
      <p:sp>
        <p:nvSpPr>
          <p:cNvPr id="3" name="Date Placeholder 2"/>
          <p:cNvSpPr>
            <a:spLocks noGrp="1"/>
          </p:cNvSpPr>
          <p:nvPr>
            <p:ph type="dt" idx="1"/>
          </p:nvPr>
        </p:nvSpPr>
        <p:spPr>
          <a:xfrm>
            <a:off x="4023092" y="0"/>
            <a:ext cx="3077739" cy="468471"/>
          </a:xfrm>
          <a:prstGeom prst="rect">
            <a:avLst/>
          </a:prstGeom>
        </p:spPr>
        <p:txBody>
          <a:bodyPr vert="horz" lIns="94119" tIns="47060" rIns="94119" bIns="47060" rtlCol="0"/>
          <a:lstStyle>
            <a:lvl1pPr algn="r">
              <a:defRPr sz="1200"/>
            </a:lvl1pPr>
          </a:lstStyle>
          <a:p>
            <a:fld id="{448366BF-47D6-4E26-AD91-A5A2D34C7DB3}" type="datetimeFigureOut">
              <a:rPr lang="en-US" smtClean="0"/>
              <a:pPr/>
              <a:t>8/28/2018</a:t>
            </a:fld>
            <a:endParaRPr lang="en-US" dirty="0"/>
          </a:p>
        </p:txBody>
      </p:sp>
      <p:sp>
        <p:nvSpPr>
          <p:cNvPr id="4" name="Slide Image Placeholder 3"/>
          <p:cNvSpPr>
            <a:spLocks noGrp="1" noRot="1" noChangeAspect="1"/>
          </p:cNvSpPr>
          <p:nvPr>
            <p:ph type="sldImg" idx="2"/>
          </p:nvPr>
        </p:nvSpPr>
        <p:spPr>
          <a:xfrm>
            <a:off x="1209675" y="703263"/>
            <a:ext cx="4683125" cy="3513137"/>
          </a:xfrm>
          <a:prstGeom prst="rect">
            <a:avLst/>
          </a:prstGeom>
          <a:noFill/>
          <a:ln w="12700">
            <a:solidFill>
              <a:prstClr val="black"/>
            </a:solidFill>
          </a:ln>
        </p:spPr>
        <p:txBody>
          <a:bodyPr vert="horz" lIns="94119" tIns="47060" rIns="94119" bIns="47060" rtlCol="0" anchor="ctr"/>
          <a:lstStyle/>
          <a:p>
            <a:endParaRPr lang="en-US" dirty="0"/>
          </a:p>
        </p:txBody>
      </p:sp>
      <p:sp>
        <p:nvSpPr>
          <p:cNvPr id="5" name="Notes Placeholder 4"/>
          <p:cNvSpPr>
            <a:spLocks noGrp="1"/>
          </p:cNvSpPr>
          <p:nvPr>
            <p:ph type="body" sz="quarter" idx="3"/>
          </p:nvPr>
        </p:nvSpPr>
        <p:spPr>
          <a:xfrm>
            <a:off x="710248" y="4450477"/>
            <a:ext cx="5681980" cy="4216241"/>
          </a:xfrm>
          <a:prstGeom prst="rect">
            <a:avLst/>
          </a:prstGeom>
        </p:spPr>
        <p:txBody>
          <a:bodyPr vert="horz" lIns="94119" tIns="47060" rIns="94119" bIns="4706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99328"/>
            <a:ext cx="3077739" cy="468471"/>
          </a:xfrm>
          <a:prstGeom prst="rect">
            <a:avLst/>
          </a:prstGeom>
        </p:spPr>
        <p:txBody>
          <a:bodyPr vert="horz" lIns="94119" tIns="47060" rIns="94119" bIns="47060"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2" y="8899328"/>
            <a:ext cx="3077739" cy="468471"/>
          </a:xfrm>
          <a:prstGeom prst="rect">
            <a:avLst/>
          </a:prstGeom>
        </p:spPr>
        <p:txBody>
          <a:bodyPr vert="horz" lIns="94119" tIns="47060" rIns="94119" bIns="47060" rtlCol="0" anchor="b"/>
          <a:lstStyle>
            <a:lvl1pPr algn="r">
              <a:defRPr sz="1200"/>
            </a:lvl1pPr>
          </a:lstStyle>
          <a:p>
            <a:fld id="{151CEB8E-CA31-4FEE-8675-25888A02B075}" type="slidenum">
              <a:rPr lang="en-US" smtClean="0"/>
              <a:pPr/>
              <a:t>‹#›</a:t>
            </a:fld>
            <a:endParaRPr lang="en-US" dirty="0"/>
          </a:p>
        </p:txBody>
      </p:sp>
    </p:spTree>
    <p:extLst>
      <p:ext uri="{BB962C8B-B14F-4D97-AF65-F5344CB8AC3E}">
        <p14:creationId xmlns:p14="http://schemas.microsoft.com/office/powerpoint/2010/main" val="27109571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Font – Hello</a:t>
            </a:r>
            <a:r>
              <a:rPr lang="en-US" baseline="0" dirty="0" smtClean="0"/>
              <a:t> Doodle Print &amp; KG Second Chances</a:t>
            </a:r>
            <a:endParaRPr lang="en-US" dirty="0"/>
          </a:p>
        </p:txBody>
      </p:sp>
      <p:sp>
        <p:nvSpPr>
          <p:cNvPr id="4" name="Slide Number Placeholder 3"/>
          <p:cNvSpPr>
            <a:spLocks noGrp="1"/>
          </p:cNvSpPr>
          <p:nvPr>
            <p:ph type="sldNum" sz="quarter" idx="10"/>
          </p:nvPr>
        </p:nvSpPr>
        <p:spPr/>
        <p:txBody>
          <a:bodyPr/>
          <a:lstStyle/>
          <a:p>
            <a:fld id="{151CEB8E-CA31-4FEE-8675-25888A02B075}" type="slidenum">
              <a:rPr lang="en-US" smtClean="0"/>
              <a:pPr/>
              <a:t>1</a:t>
            </a:fld>
            <a:endParaRPr lang="en-US" dirty="0"/>
          </a:p>
        </p:txBody>
      </p:sp>
    </p:spTree>
    <p:extLst>
      <p:ext uri="{BB962C8B-B14F-4D97-AF65-F5344CB8AC3E}">
        <p14:creationId xmlns:p14="http://schemas.microsoft.com/office/powerpoint/2010/main" val="570468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1CEB8E-CA31-4FEE-8675-25888A02B075}" type="slidenum">
              <a:rPr lang="en-US" smtClean="0"/>
              <a:pPr/>
              <a:t>6</a:t>
            </a:fld>
            <a:endParaRPr lang="en-US" dirty="0"/>
          </a:p>
        </p:txBody>
      </p:sp>
    </p:spTree>
    <p:extLst>
      <p:ext uri="{BB962C8B-B14F-4D97-AF65-F5344CB8AC3E}">
        <p14:creationId xmlns:p14="http://schemas.microsoft.com/office/powerpoint/2010/main" val="9410949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1CEB8E-CA31-4FEE-8675-25888A02B075}" type="slidenum">
              <a:rPr lang="en-US" smtClean="0"/>
              <a:pPr/>
              <a:t>7</a:t>
            </a:fld>
            <a:endParaRPr lang="en-US" dirty="0"/>
          </a:p>
        </p:txBody>
      </p:sp>
    </p:spTree>
    <p:extLst>
      <p:ext uri="{BB962C8B-B14F-4D97-AF65-F5344CB8AC3E}">
        <p14:creationId xmlns:p14="http://schemas.microsoft.com/office/powerpoint/2010/main" val="12328260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a:t>
            </a:r>
            <a:r>
              <a:rPr lang="en-US" baseline="0" dirty="0" smtClean="0"/>
              <a:t> students listen to us read aloud, they are given many opportunities to practice reading, by themselves and with others. We encourage daily reading at home. This can be reading aloud, silent reading, or reading with a parent.</a:t>
            </a:r>
          </a:p>
          <a:p>
            <a:r>
              <a:rPr lang="en-US" baseline="0" dirty="0" smtClean="0"/>
              <a:t>- Refer to 2</a:t>
            </a:r>
            <a:r>
              <a:rPr lang="en-US" baseline="30000" dirty="0" smtClean="0"/>
              <a:t>nd</a:t>
            </a:r>
            <a:r>
              <a:rPr lang="en-US" baseline="0" dirty="0" smtClean="0"/>
              <a:t> to last page in packet (Why Can’t I Skip My Minutes of Reading Tonight) </a:t>
            </a:r>
            <a:endParaRPr lang="en-US" dirty="0"/>
          </a:p>
        </p:txBody>
      </p:sp>
      <p:sp>
        <p:nvSpPr>
          <p:cNvPr id="4" name="Slide Number Placeholder 3"/>
          <p:cNvSpPr>
            <a:spLocks noGrp="1"/>
          </p:cNvSpPr>
          <p:nvPr>
            <p:ph type="sldNum" sz="quarter" idx="10"/>
          </p:nvPr>
        </p:nvSpPr>
        <p:spPr/>
        <p:txBody>
          <a:bodyPr/>
          <a:lstStyle/>
          <a:p>
            <a:fld id="{151CEB8E-CA31-4FEE-8675-25888A02B075}" type="slidenum">
              <a:rPr lang="en-US" smtClean="0"/>
              <a:pPr/>
              <a:t>8</a:t>
            </a:fld>
            <a:endParaRPr lang="en-US" dirty="0"/>
          </a:p>
        </p:txBody>
      </p:sp>
    </p:spTree>
    <p:extLst>
      <p:ext uri="{BB962C8B-B14F-4D97-AF65-F5344CB8AC3E}">
        <p14:creationId xmlns:p14="http://schemas.microsoft.com/office/powerpoint/2010/main" val="2751802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1CEB8E-CA31-4FEE-8675-25888A02B075}" type="slidenum">
              <a:rPr lang="en-US" smtClean="0"/>
              <a:pPr/>
              <a:t>9</a:t>
            </a:fld>
            <a:endParaRPr lang="en-US" dirty="0"/>
          </a:p>
        </p:txBody>
      </p:sp>
    </p:spTree>
    <p:extLst>
      <p:ext uri="{BB962C8B-B14F-4D97-AF65-F5344CB8AC3E}">
        <p14:creationId xmlns:p14="http://schemas.microsoft.com/office/powerpoint/2010/main" val="2420424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New book. Same skills, much more second grade friendly.</a:t>
            </a:r>
            <a:endParaRPr lang="en-US" dirty="0"/>
          </a:p>
        </p:txBody>
      </p:sp>
      <p:sp>
        <p:nvSpPr>
          <p:cNvPr id="4" name="Slide Number Placeholder 3"/>
          <p:cNvSpPr>
            <a:spLocks noGrp="1"/>
          </p:cNvSpPr>
          <p:nvPr>
            <p:ph type="sldNum" sz="quarter" idx="10"/>
          </p:nvPr>
        </p:nvSpPr>
        <p:spPr/>
        <p:txBody>
          <a:bodyPr/>
          <a:lstStyle/>
          <a:p>
            <a:fld id="{151CEB8E-CA31-4FEE-8675-25888A02B075}" type="slidenum">
              <a:rPr lang="en-US" smtClean="0"/>
              <a:pPr/>
              <a:t>11</a:t>
            </a:fld>
            <a:endParaRPr lang="en-US" dirty="0"/>
          </a:p>
        </p:txBody>
      </p:sp>
    </p:spTree>
    <p:extLst>
      <p:ext uri="{BB962C8B-B14F-4D97-AF65-F5344CB8AC3E}">
        <p14:creationId xmlns:p14="http://schemas.microsoft.com/office/powerpoint/2010/main" val="11586994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Facts are introduced in a systematic way</a:t>
            </a:r>
            <a:r>
              <a:rPr lang="en-US" baseline="0" dirty="0" smtClean="0"/>
              <a:t>.  </a:t>
            </a:r>
            <a:r>
              <a:rPr lang="en-US" dirty="0" smtClean="0"/>
              <a:t>Differentiated</a:t>
            </a:r>
            <a:r>
              <a:rPr lang="en-US" baseline="0" dirty="0" smtClean="0"/>
              <a:t> because s</a:t>
            </a:r>
            <a:r>
              <a:rPr lang="en-US" dirty="0" smtClean="0"/>
              <a:t>tudents are</a:t>
            </a:r>
            <a:r>
              <a:rPr lang="en-US" baseline="0" dirty="0" smtClean="0"/>
              <a:t> introduced to THEIR study facts each time they log on.  Study facts are ones they are not yet fluent at.  Once presented students get to choose a game from within the program to practice these facts along with any facts they have mastered.  In games students aren’t given other facts they haven’t learned just those they know and the ones they are working on.  This promoted mastery because it doesn’t let the student go on unless they memorize the facts they’ve already been given and doesn’t overwhelm them with too many new and unknown facts.</a:t>
            </a:r>
            <a:endParaRPr lang="en-US" dirty="0"/>
          </a:p>
        </p:txBody>
      </p:sp>
      <p:sp>
        <p:nvSpPr>
          <p:cNvPr id="4" name="Slide Number Placeholder 3"/>
          <p:cNvSpPr>
            <a:spLocks noGrp="1"/>
          </p:cNvSpPr>
          <p:nvPr>
            <p:ph type="sldNum" sz="quarter" idx="10"/>
          </p:nvPr>
        </p:nvSpPr>
        <p:spPr/>
        <p:txBody>
          <a:bodyPr/>
          <a:lstStyle/>
          <a:p>
            <a:fld id="{151CEB8E-CA31-4FEE-8675-25888A02B075}" type="slidenum">
              <a:rPr lang="en-US" smtClean="0"/>
              <a:pPr/>
              <a:t>14</a:t>
            </a:fld>
            <a:endParaRPr lang="en-US" dirty="0"/>
          </a:p>
        </p:txBody>
      </p:sp>
    </p:spTree>
    <p:extLst>
      <p:ext uri="{BB962C8B-B14F-4D97-AF65-F5344CB8AC3E}">
        <p14:creationId xmlns:p14="http://schemas.microsoft.com/office/powerpoint/2010/main" val="12060164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Allows differentiation (already know spelling words after</a:t>
            </a:r>
            <a:r>
              <a:rPr lang="en-US" baseline="0" dirty="0" smtClean="0"/>
              <a:t> 1 practice then don’t log on to spellingcity); already know addition facts then work on subtraction; read a bible story at their reading level; already know the Hail Mary?? Easy one then.  Need to learn it better it’s a reminder to work on it.</a:t>
            </a:r>
            <a:endParaRPr lang="en-US" dirty="0"/>
          </a:p>
        </p:txBody>
      </p:sp>
      <p:sp>
        <p:nvSpPr>
          <p:cNvPr id="4" name="Slide Number Placeholder 3"/>
          <p:cNvSpPr>
            <a:spLocks noGrp="1"/>
          </p:cNvSpPr>
          <p:nvPr>
            <p:ph type="sldNum" sz="quarter" idx="10"/>
          </p:nvPr>
        </p:nvSpPr>
        <p:spPr/>
        <p:txBody>
          <a:bodyPr/>
          <a:lstStyle/>
          <a:p>
            <a:fld id="{151CEB8E-CA31-4FEE-8675-25888A02B075}" type="slidenum">
              <a:rPr lang="en-US" smtClean="0"/>
              <a:pPr/>
              <a:t>19</a:t>
            </a:fld>
            <a:endParaRPr lang="en-US" dirty="0"/>
          </a:p>
        </p:txBody>
      </p:sp>
    </p:spTree>
    <p:extLst>
      <p:ext uri="{BB962C8B-B14F-4D97-AF65-F5344CB8AC3E}">
        <p14:creationId xmlns:p14="http://schemas.microsoft.com/office/powerpoint/2010/main" val="31071991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1CEB8E-CA31-4FEE-8675-25888A02B075}" type="slidenum">
              <a:rPr lang="en-US" smtClean="0"/>
              <a:pPr/>
              <a:t>22</a:t>
            </a:fld>
            <a:endParaRPr lang="en-US" dirty="0"/>
          </a:p>
        </p:txBody>
      </p:sp>
    </p:spTree>
    <p:extLst>
      <p:ext uri="{BB962C8B-B14F-4D97-AF65-F5344CB8AC3E}">
        <p14:creationId xmlns:p14="http://schemas.microsoft.com/office/powerpoint/2010/main" val="1467692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95" name="Group 94"/>
          <p:cNvGrpSpPr/>
          <p:nvPr/>
        </p:nvGrpSpPr>
        <p:grpSpPr>
          <a:xfrm>
            <a:off x="0" y="-30477"/>
            <a:ext cx="9067800" cy="688927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fld id="{699F5F61-3533-4596-B91C-F3164A88D53F}" type="datetimeFigureOut">
              <a:rPr lang="en-US" smtClean="0"/>
              <a:pPr/>
              <a:t>8/28/2018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F97083A-B7ED-42CA-9EC5-8CC2B950C3B0}" type="slidenum">
              <a:rPr lang="en-US" smtClean="0"/>
              <a:pPr/>
              <a:t>‹#›</a:t>
            </a:fld>
            <a:endParaRPr lang="en-US" dirty="0"/>
          </a:p>
        </p:txBody>
      </p:sp>
      <p:sp>
        <p:nvSpPr>
          <p:cNvPr id="113"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dirty="0">
              <a:solidFill>
                <a:prstClr val="white"/>
              </a:solidFill>
              <a:latin typeface="Tw Cen MT"/>
              <a:ea typeface="+mn-ea"/>
              <a:cs typeface="+mn-cs"/>
            </a:endParaRPr>
          </a:p>
        </p:txBody>
      </p:sp>
      <p:grpSp>
        <p:nvGrpSpPr>
          <p:cNvPr id="94" name="Group 93"/>
          <p:cNvGrpSpPr/>
          <p:nvPr/>
        </p:nvGrpSpPr>
        <p:grpSpPr>
          <a:xfrm>
            <a:off x="0" y="2057400"/>
            <a:ext cx="4801394"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9F5F61-3533-4596-B91C-F3164A88D53F}" type="datetimeFigureOut">
              <a:rPr lang="en-US" smtClean="0"/>
              <a:pPr/>
              <a:t>8/28/2018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F97083A-B7ED-42CA-9EC5-8CC2B950C3B0}"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9F5F61-3533-4596-B91C-F3164A88D53F}" type="datetimeFigureOut">
              <a:rPr lang="en-US" smtClean="0"/>
              <a:pPr/>
              <a:t>8/28/2018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F97083A-B7ED-42CA-9EC5-8CC2B950C3B0}"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9F5F61-3533-4596-B91C-F3164A88D53F}" type="datetimeFigureOut">
              <a:rPr lang="en-US" smtClean="0"/>
              <a:pPr/>
              <a:t>8/28/2018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F97083A-B7ED-42CA-9EC5-8CC2B950C3B0}"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grpSp>
        <p:nvGrpSpPr>
          <p:cNvPr id="7" name="Group 92"/>
          <p:cNvGrpSpPr/>
          <p:nvPr/>
        </p:nvGrpSpPr>
        <p:grpSpPr>
          <a:xfrm>
            <a:off x="1"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dirty="0">
              <a:solidFill>
                <a:prstClr val="white"/>
              </a:solidFill>
              <a:latin typeface="Tw Cen MT"/>
              <a:ea typeface="+mn-ea"/>
              <a:cs typeface="+mn-cs"/>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5" name="Title 94"/>
          <p:cNvSpPr>
            <a:spLocks noGrp="1"/>
          </p:cNvSpPr>
          <p:nvPr>
            <p:ph type="title"/>
          </p:nvPr>
        </p:nvSpPr>
        <p:spPr>
          <a:xfrm>
            <a:off x="457200" y="4463568"/>
            <a:ext cx="8305800" cy="1143000"/>
          </a:xfrm>
        </p:spPr>
        <p:txBody>
          <a:bodyPr/>
          <a:lstStyle/>
          <a:p>
            <a:r>
              <a:rPr lang="en-US" smtClean="0"/>
              <a:t>Click to edit Master title style</a:t>
            </a:r>
            <a:endParaRPr lang="en-US"/>
          </a:p>
        </p:txBody>
      </p:sp>
      <p:sp>
        <p:nvSpPr>
          <p:cNvPr id="2" name="Date Placeholder 1"/>
          <p:cNvSpPr>
            <a:spLocks noGrp="1"/>
          </p:cNvSpPr>
          <p:nvPr>
            <p:ph type="dt" sz="half" idx="10"/>
          </p:nvPr>
        </p:nvSpPr>
        <p:spPr/>
        <p:txBody>
          <a:bodyPr/>
          <a:lstStyle/>
          <a:p>
            <a:fld id="{699F5F61-3533-4596-B91C-F3164A88D53F}" type="datetimeFigureOut">
              <a:rPr lang="en-US" smtClean="0"/>
              <a:pPr/>
              <a:t>8/28/2018</a:t>
            </a:fld>
            <a:endParaRPr lang="en-US" dirty="0"/>
          </a:p>
        </p:txBody>
      </p:sp>
      <p:sp>
        <p:nvSpPr>
          <p:cNvPr id="91" name="Footer Placeholder 90"/>
          <p:cNvSpPr>
            <a:spLocks noGrp="1"/>
          </p:cNvSpPr>
          <p:nvPr>
            <p:ph type="ftr" sz="quarter" idx="11"/>
          </p:nvPr>
        </p:nvSpPr>
        <p:spPr/>
        <p:txBody>
          <a:bodyPr/>
          <a:lstStyle/>
          <a:p>
            <a:endParaRPr lang="en-US" dirty="0"/>
          </a:p>
        </p:txBody>
      </p:sp>
      <p:sp>
        <p:nvSpPr>
          <p:cNvPr id="92" name="Slide Number Placeholder 91"/>
          <p:cNvSpPr>
            <a:spLocks noGrp="1"/>
          </p:cNvSpPr>
          <p:nvPr>
            <p:ph type="sldNum" sz="quarter" idx="12"/>
          </p:nvPr>
        </p:nvSpPr>
        <p:spPr/>
        <p:txBody>
          <a:bodyPr/>
          <a:lstStyle/>
          <a:p>
            <a:fld id="{5F97083A-B7ED-42CA-9EC5-8CC2B950C3B0}"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99F5F61-3533-4596-B91C-F3164A88D53F}" type="datetimeFigureOut">
              <a:rPr lang="en-US" smtClean="0"/>
              <a:pPr/>
              <a:t>8/28/2018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F97083A-B7ED-42CA-9EC5-8CC2B950C3B0}"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99F5F61-3533-4596-B91C-F3164A88D53F}" type="datetimeFigureOut">
              <a:rPr lang="en-US" smtClean="0"/>
              <a:pPr/>
              <a:t>8/28/2018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F97083A-B7ED-42CA-9EC5-8CC2B950C3B0}"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99F5F61-3533-4596-B91C-F3164A88D53F}" type="datetimeFigureOut">
              <a:rPr lang="en-US" smtClean="0"/>
              <a:pPr/>
              <a:t>8/28/2018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F97083A-B7ED-42CA-9EC5-8CC2B950C3B0}"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9F5F61-3533-4596-B91C-F3164A88D53F}" type="datetimeFigureOut">
              <a:rPr lang="en-US" smtClean="0"/>
              <a:pPr/>
              <a:t>8/28/2018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F97083A-B7ED-42CA-9EC5-8CC2B950C3B0}"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99F5F61-3533-4596-B91C-F3164A88D53F}" type="datetimeFigureOut">
              <a:rPr lang="en-US" smtClean="0"/>
              <a:pPr/>
              <a:t>8/28/2018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F97083A-B7ED-42CA-9EC5-8CC2B950C3B0}" type="slidenum">
              <a:rPr lang="en-US" smtClean="0"/>
              <a:pPr/>
              <a:t>‹#›</a:t>
            </a:fld>
            <a:endParaRPr lang="en-US" dirty="0"/>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dirty="0">
              <a:solidFill>
                <a:prstClr val="white"/>
              </a:solidFill>
              <a:latin typeface="Tw Cen MT"/>
              <a:ea typeface="+mn-ea"/>
              <a:cs typeface="+mn-cs"/>
            </a:endParaRPr>
          </a:p>
        </p:txBody>
      </p:sp>
      <p:cxnSp>
        <p:nvCxnSpPr>
          <p:cNvPr id="39" name="Straight Connector 38"/>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5" name="Date Placeholder 4"/>
          <p:cNvSpPr>
            <a:spLocks noGrp="1"/>
          </p:cNvSpPr>
          <p:nvPr>
            <p:ph type="dt" sz="half" idx="10"/>
          </p:nvPr>
        </p:nvSpPr>
        <p:spPr/>
        <p:txBody>
          <a:bodyPr/>
          <a:lstStyle/>
          <a:p>
            <a:fld id="{699F5F61-3533-4596-B91C-F3164A88D53F}" type="datetimeFigureOut">
              <a:rPr lang="en-US" smtClean="0"/>
              <a:pPr/>
              <a:t>8/28/2018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F97083A-B7ED-42CA-9EC5-8CC2B950C3B0}" type="slidenum">
              <a:rPr lang="en-US" smtClean="0"/>
              <a:pPr/>
              <a:t>‹#›</a:t>
            </a:fld>
            <a:endParaRPr lang="en-US" dirty="0"/>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dirty="0">
              <a:solidFill>
                <a:prstClr val="white"/>
              </a:solidFill>
              <a:latin typeface="Tw Cen MT"/>
              <a:ea typeface="+mn-ea"/>
              <a:cs typeface="+mn-cs"/>
            </a:endParaRPr>
          </a:p>
        </p:txBody>
      </p:sp>
      <p:cxnSp>
        <p:nvCxnSpPr>
          <p:cNvPr id="34" name="Straight Connector 33"/>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dirty="0">
              <a:solidFill>
                <a:prstClr val="white"/>
              </a:solidFill>
              <a:latin typeface="Tw Cen MT"/>
              <a:ea typeface="+mn-ea"/>
              <a:cs typeface="+mn-cs"/>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fld id="{699F5F61-3533-4596-B91C-F3164A88D53F}" type="datetimeFigureOut">
              <a:rPr lang="en-US" smtClean="0"/>
              <a:pPr/>
              <a:t>8/28/2018</a:t>
            </a:fld>
            <a:endParaRPr lang="en-US" dirty="0"/>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endParaRPr lang="en-US" dirty="0"/>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fld id="{5F97083A-B7ED-42CA-9EC5-8CC2B950C3B0}"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8" name="Picture 4" descr="http://www.eastpennsd.org/teacherpages/mparsell/myimages/2ndgraderocks2.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777982">
            <a:off x="-60344" y="440400"/>
            <a:ext cx="4540074" cy="454007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429000" y="2133599"/>
            <a:ext cx="6039178" cy="4524315"/>
          </a:xfrm>
          <a:prstGeom prst="rect">
            <a:avLst/>
          </a:prstGeom>
          <a:noFill/>
        </p:spPr>
        <p:txBody>
          <a:bodyPr wrap="square" rtlCol="0">
            <a:spAutoFit/>
          </a:bodyPr>
          <a:lstStyle/>
          <a:p>
            <a:pPr algn="ctr"/>
            <a:r>
              <a:rPr lang="en-US" sz="7200" b="1" dirty="0" smtClean="0">
                <a:solidFill>
                  <a:srgbClr val="00B0F0"/>
                </a:solidFill>
                <a:latin typeface="HelloDoodlePrint" panose="02000603000000000000" pitchFamily="2" charset="0"/>
                <a:ea typeface="HelloDoodlePrint" panose="02000603000000000000" pitchFamily="2" charset="0"/>
              </a:rPr>
              <a:t>Welcome</a:t>
            </a:r>
          </a:p>
          <a:p>
            <a:pPr algn="ctr"/>
            <a:r>
              <a:rPr lang="en-US" sz="7200" b="1" dirty="0">
                <a:solidFill>
                  <a:srgbClr val="00B0F0"/>
                </a:solidFill>
                <a:latin typeface="HelloDoodlePrint" panose="02000603000000000000" pitchFamily="2" charset="0"/>
                <a:ea typeface="HelloDoodlePrint" panose="02000603000000000000" pitchFamily="2" charset="0"/>
              </a:rPr>
              <a:t>t</a:t>
            </a:r>
            <a:r>
              <a:rPr lang="en-US" sz="7200" b="1" dirty="0" smtClean="0">
                <a:solidFill>
                  <a:srgbClr val="00B0F0"/>
                </a:solidFill>
                <a:latin typeface="HelloDoodlePrint" panose="02000603000000000000" pitchFamily="2" charset="0"/>
                <a:ea typeface="HelloDoodlePrint" panose="02000603000000000000" pitchFamily="2" charset="0"/>
              </a:rPr>
              <a:t>o </a:t>
            </a:r>
          </a:p>
          <a:p>
            <a:pPr algn="ctr"/>
            <a:r>
              <a:rPr lang="en-US" sz="7200" b="1" dirty="0" smtClean="0">
                <a:solidFill>
                  <a:srgbClr val="00B0F0"/>
                </a:solidFill>
                <a:latin typeface="HelloDoodlePrint" panose="02000603000000000000" pitchFamily="2" charset="0"/>
                <a:ea typeface="HelloDoodlePrint" panose="02000603000000000000" pitchFamily="2" charset="0"/>
              </a:rPr>
              <a:t>Curriculum Night!</a:t>
            </a:r>
            <a:endParaRPr lang="en-US" sz="7200" b="1" dirty="0">
              <a:solidFill>
                <a:srgbClr val="00B0F0"/>
              </a:solidFill>
              <a:latin typeface="HelloDoodlePrint" panose="02000603000000000000" pitchFamily="2" charset="0"/>
              <a:ea typeface="HelloDoodlePrint" panose="02000603000000000000" pitchFamily="2" charset="0"/>
            </a:endParaRPr>
          </a:p>
        </p:txBody>
      </p:sp>
    </p:spTree>
    <p:extLst>
      <p:ext uri="{BB962C8B-B14F-4D97-AF65-F5344CB8AC3E}">
        <p14:creationId xmlns:p14="http://schemas.microsoft.com/office/powerpoint/2010/main" val="18905779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ts1.mm.bing.net/th?&amp;id=HN.608042467432008848&amp;w=300&amp;h=300&amp;c=0&amp;pid=1.9&amp;rs=0&amp;p=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4999" y="3962400"/>
            <a:ext cx="3070333" cy="236415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533400"/>
            <a:ext cx="8229600" cy="1143000"/>
          </a:xfrm>
        </p:spPr>
        <p:txBody>
          <a:bodyPr>
            <a:noAutofit/>
          </a:bodyPr>
          <a:lstStyle/>
          <a:p>
            <a:pPr algn="ctr"/>
            <a:r>
              <a:rPr lang="en-US" sz="9600" u="sng" dirty="0" smtClean="0">
                <a:solidFill>
                  <a:srgbClr val="00FFCC"/>
                </a:solidFill>
                <a:latin typeface="HelloDoodlePrint" panose="02000603000000000000" pitchFamily="2" charset="0"/>
                <a:ea typeface="HelloDoodlePrint" panose="02000603000000000000" pitchFamily="2" charset="0"/>
              </a:rPr>
              <a:t>Writing</a:t>
            </a:r>
            <a:endParaRPr lang="en-US" sz="9600" u="sng" dirty="0">
              <a:solidFill>
                <a:srgbClr val="00FFCC"/>
              </a:solidFill>
              <a:latin typeface="HelloDoodlePrint" panose="02000603000000000000" pitchFamily="2" charset="0"/>
              <a:ea typeface="HelloDoodlePrint" panose="02000603000000000000" pitchFamily="2" charset="0"/>
            </a:endParaRPr>
          </a:p>
        </p:txBody>
      </p:sp>
      <p:sp>
        <p:nvSpPr>
          <p:cNvPr id="3" name="Content Placeholder 2"/>
          <p:cNvSpPr>
            <a:spLocks noGrp="1"/>
          </p:cNvSpPr>
          <p:nvPr>
            <p:ph idx="1"/>
          </p:nvPr>
        </p:nvSpPr>
        <p:spPr>
          <a:xfrm>
            <a:off x="-228600" y="1524000"/>
            <a:ext cx="7239000" cy="4525963"/>
          </a:xfrm>
        </p:spPr>
        <p:txBody>
          <a:bodyPr>
            <a:noAutofit/>
          </a:bodyPr>
          <a:lstStyle/>
          <a:p>
            <a:pPr marL="457200" lvl="1" indent="0">
              <a:buNone/>
            </a:pPr>
            <a:r>
              <a:rPr lang="en-US" sz="4800" dirty="0" smtClean="0">
                <a:latin typeface="HelloDoodlePrint" panose="02000603000000000000" pitchFamily="2" charset="0"/>
                <a:ea typeface="HelloDoodlePrint" panose="02000603000000000000" pitchFamily="2" charset="0"/>
              </a:rPr>
              <a:t>6 Traits of Writing </a:t>
            </a:r>
          </a:p>
          <a:p>
            <a:pPr marL="457200" lvl="1" indent="0">
              <a:buNone/>
            </a:pPr>
            <a:r>
              <a:rPr lang="en-US" sz="4000" dirty="0" smtClean="0">
                <a:solidFill>
                  <a:schemeClr val="tx1"/>
                </a:solidFill>
                <a:latin typeface="HelloDoodlePrint" panose="02000603000000000000" pitchFamily="2" charset="0"/>
                <a:ea typeface="HelloDoodlePrint" panose="02000603000000000000" pitchFamily="2" charset="0"/>
              </a:rPr>
              <a:t>  </a:t>
            </a:r>
            <a:r>
              <a:rPr lang="en-US" sz="4000" dirty="0">
                <a:solidFill>
                  <a:schemeClr val="tx1"/>
                </a:solidFill>
                <a:latin typeface="HelloDoodlePrint" panose="02000603000000000000" pitchFamily="2" charset="0"/>
                <a:ea typeface="HelloDoodlePrint" panose="02000603000000000000" pitchFamily="2" charset="0"/>
              </a:rPr>
              <a:t>	</a:t>
            </a:r>
            <a:r>
              <a:rPr lang="en-US" sz="3200" dirty="0">
                <a:latin typeface="HelloDoodlePrint" panose="02000603000000000000" pitchFamily="2" charset="0"/>
                <a:ea typeface="HelloDoodlePrint" panose="02000603000000000000" pitchFamily="2" charset="0"/>
              </a:rPr>
              <a:t> </a:t>
            </a:r>
            <a:r>
              <a:rPr lang="en-US" sz="3200" dirty="0" smtClean="0">
                <a:latin typeface="HelloDoodlePrint" panose="02000603000000000000" pitchFamily="2" charset="0"/>
                <a:ea typeface="HelloDoodlePrint" panose="02000603000000000000" pitchFamily="2" charset="0"/>
              </a:rPr>
              <a:t>      </a:t>
            </a:r>
            <a:r>
              <a:rPr lang="en-US" sz="3200" b="1" dirty="0" smtClean="0">
                <a:solidFill>
                  <a:schemeClr val="tx1"/>
                </a:solidFill>
                <a:latin typeface="HelloDoodlePrint" panose="02000603000000000000" pitchFamily="2" charset="0"/>
                <a:ea typeface="HelloDoodlePrint" panose="02000603000000000000" pitchFamily="2" charset="0"/>
              </a:rPr>
              <a:t> * </a:t>
            </a:r>
            <a:r>
              <a:rPr lang="en-US" sz="3200" dirty="0" smtClean="0">
                <a:solidFill>
                  <a:schemeClr val="tx1"/>
                </a:solidFill>
                <a:latin typeface="HelloDoodlePrint" panose="02000603000000000000" pitchFamily="2" charset="0"/>
                <a:ea typeface="HelloDoodlePrint" panose="02000603000000000000" pitchFamily="2" charset="0"/>
              </a:rPr>
              <a:t>Ideas</a:t>
            </a:r>
          </a:p>
          <a:p>
            <a:pPr marL="1771650" lvl="4" indent="0">
              <a:buNone/>
            </a:pPr>
            <a:r>
              <a:rPr lang="en-US" sz="3200" b="1" dirty="0" smtClean="0">
                <a:solidFill>
                  <a:schemeClr val="tx1"/>
                </a:solidFill>
                <a:latin typeface="HelloDoodlePrint" panose="02000603000000000000" pitchFamily="2" charset="0"/>
                <a:ea typeface="HelloDoodlePrint" panose="02000603000000000000" pitchFamily="2" charset="0"/>
              </a:rPr>
              <a:t> * </a:t>
            </a:r>
            <a:r>
              <a:rPr lang="en-US" sz="3200" dirty="0" smtClean="0">
                <a:solidFill>
                  <a:schemeClr val="tx1"/>
                </a:solidFill>
                <a:latin typeface="HelloDoodlePrint" panose="02000603000000000000" pitchFamily="2" charset="0"/>
                <a:ea typeface="HelloDoodlePrint" panose="02000603000000000000" pitchFamily="2" charset="0"/>
              </a:rPr>
              <a:t>Organization</a:t>
            </a:r>
          </a:p>
          <a:p>
            <a:pPr marL="1771650" lvl="4" indent="0">
              <a:buNone/>
            </a:pPr>
            <a:r>
              <a:rPr lang="en-US" sz="3200" dirty="0" smtClean="0">
                <a:solidFill>
                  <a:schemeClr val="tx1"/>
                </a:solidFill>
                <a:latin typeface="HelloDoodlePrint" panose="02000603000000000000" pitchFamily="2" charset="0"/>
                <a:ea typeface="HelloDoodlePrint" panose="02000603000000000000" pitchFamily="2" charset="0"/>
              </a:rPr>
              <a:t> </a:t>
            </a:r>
            <a:r>
              <a:rPr lang="en-US" sz="3200" b="1" dirty="0" smtClean="0">
                <a:solidFill>
                  <a:schemeClr val="tx1"/>
                </a:solidFill>
                <a:latin typeface="HelloDoodlePrint" panose="02000603000000000000" pitchFamily="2" charset="0"/>
                <a:ea typeface="HelloDoodlePrint" panose="02000603000000000000" pitchFamily="2" charset="0"/>
              </a:rPr>
              <a:t>*</a:t>
            </a:r>
            <a:r>
              <a:rPr lang="en-US" sz="3200" dirty="0" smtClean="0">
                <a:solidFill>
                  <a:schemeClr val="tx1"/>
                </a:solidFill>
                <a:latin typeface="HelloDoodlePrint" panose="02000603000000000000" pitchFamily="2" charset="0"/>
                <a:ea typeface="HelloDoodlePrint" panose="02000603000000000000" pitchFamily="2" charset="0"/>
              </a:rPr>
              <a:t> Voice</a:t>
            </a:r>
          </a:p>
          <a:p>
            <a:pPr marL="1771650" lvl="4" indent="0">
              <a:buNone/>
            </a:pPr>
            <a:r>
              <a:rPr lang="en-US" sz="3200" dirty="0" smtClean="0">
                <a:solidFill>
                  <a:schemeClr val="tx1"/>
                </a:solidFill>
                <a:latin typeface="HelloDoodlePrint" panose="02000603000000000000" pitchFamily="2" charset="0"/>
                <a:ea typeface="HelloDoodlePrint" panose="02000603000000000000" pitchFamily="2" charset="0"/>
              </a:rPr>
              <a:t> </a:t>
            </a:r>
            <a:r>
              <a:rPr lang="en-US" sz="3200" b="1" dirty="0" smtClean="0">
                <a:solidFill>
                  <a:schemeClr val="tx1"/>
                </a:solidFill>
                <a:latin typeface="HelloDoodlePrint" panose="02000603000000000000" pitchFamily="2" charset="0"/>
                <a:ea typeface="HelloDoodlePrint" panose="02000603000000000000" pitchFamily="2" charset="0"/>
              </a:rPr>
              <a:t>* </a:t>
            </a:r>
            <a:r>
              <a:rPr lang="en-US" sz="3200" dirty="0" smtClean="0">
                <a:solidFill>
                  <a:schemeClr val="tx1"/>
                </a:solidFill>
                <a:latin typeface="HelloDoodlePrint" panose="02000603000000000000" pitchFamily="2" charset="0"/>
                <a:ea typeface="HelloDoodlePrint" panose="02000603000000000000" pitchFamily="2" charset="0"/>
              </a:rPr>
              <a:t>Sentence Fluency</a:t>
            </a:r>
          </a:p>
          <a:p>
            <a:pPr marL="1771650" lvl="4" indent="0">
              <a:buNone/>
            </a:pPr>
            <a:r>
              <a:rPr lang="en-US" sz="3200" dirty="0" smtClean="0">
                <a:solidFill>
                  <a:schemeClr val="tx1"/>
                </a:solidFill>
                <a:latin typeface="HelloDoodlePrint" panose="02000603000000000000" pitchFamily="2" charset="0"/>
                <a:ea typeface="HelloDoodlePrint" panose="02000603000000000000" pitchFamily="2" charset="0"/>
              </a:rPr>
              <a:t> </a:t>
            </a:r>
            <a:r>
              <a:rPr lang="en-US" sz="3200" b="1" dirty="0" smtClean="0">
                <a:solidFill>
                  <a:schemeClr val="tx1"/>
                </a:solidFill>
                <a:latin typeface="HelloDoodlePrint" panose="02000603000000000000" pitchFamily="2" charset="0"/>
                <a:ea typeface="HelloDoodlePrint" panose="02000603000000000000" pitchFamily="2" charset="0"/>
              </a:rPr>
              <a:t>*</a:t>
            </a:r>
            <a:r>
              <a:rPr lang="en-US" sz="3200" dirty="0" smtClean="0">
                <a:solidFill>
                  <a:schemeClr val="tx1"/>
                </a:solidFill>
                <a:latin typeface="HelloDoodlePrint" panose="02000603000000000000" pitchFamily="2" charset="0"/>
                <a:ea typeface="HelloDoodlePrint" panose="02000603000000000000" pitchFamily="2" charset="0"/>
              </a:rPr>
              <a:t> Word Choice</a:t>
            </a:r>
          </a:p>
          <a:p>
            <a:pPr marL="1771650" lvl="4" indent="0">
              <a:buNone/>
            </a:pPr>
            <a:r>
              <a:rPr lang="en-US" sz="3200" b="1" dirty="0">
                <a:solidFill>
                  <a:schemeClr val="tx1"/>
                </a:solidFill>
                <a:latin typeface="HelloDoodlePrint" panose="02000603000000000000" pitchFamily="2" charset="0"/>
                <a:ea typeface="HelloDoodlePrint" panose="02000603000000000000" pitchFamily="2" charset="0"/>
              </a:rPr>
              <a:t> </a:t>
            </a:r>
            <a:r>
              <a:rPr lang="en-US" sz="3200" b="1" dirty="0" smtClean="0">
                <a:solidFill>
                  <a:schemeClr val="tx1"/>
                </a:solidFill>
                <a:latin typeface="HelloDoodlePrint" panose="02000603000000000000" pitchFamily="2" charset="0"/>
                <a:ea typeface="HelloDoodlePrint" panose="02000603000000000000" pitchFamily="2" charset="0"/>
              </a:rPr>
              <a:t>* </a:t>
            </a:r>
            <a:r>
              <a:rPr lang="en-US" sz="3200" dirty="0" smtClean="0">
                <a:solidFill>
                  <a:schemeClr val="tx1"/>
                </a:solidFill>
                <a:latin typeface="HelloDoodlePrint" panose="02000603000000000000" pitchFamily="2" charset="0"/>
                <a:ea typeface="HelloDoodlePrint" panose="02000603000000000000" pitchFamily="2" charset="0"/>
              </a:rPr>
              <a:t>Conventions</a:t>
            </a:r>
          </a:p>
        </p:txBody>
      </p:sp>
    </p:spTree>
    <p:extLst>
      <p:ext uri="{BB962C8B-B14F-4D97-AF65-F5344CB8AC3E}">
        <p14:creationId xmlns:p14="http://schemas.microsoft.com/office/powerpoint/2010/main" val="13201544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noAutofit/>
          </a:bodyPr>
          <a:lstStyle/>
          <a:p>
            <a:pPr algn="ctr"/>
            <a:r>
              <a:rPr lang="en-US" sz="9600" u="sng" dirty="0" smtClean="0">
                <a:solidFill>
                  <a:srgbClr val="00FFCC"/>
                </a:solidFill>
                <a:latin typeface="HelloDoodlePrint" panose="02000603000000000000" pitchFamily="2" charset="0"/>
                <a:ea typeface="HelloDoodlePrint" panose="02000603000000000000" pitchFamily="2" charset="0"/>
              </a:rPr>
              <a:t>Grammar</a:t>
            </a:r>
            <a:endParaRPr lang="en-US" sz="9600" u="sng" dirty="0">
              <a:solidFill>
                <a:srgbClr val="00FFCC"/>
              </a:solidFill>
              <a:latin typeface="HelloDoodlePrint" panose="02000603000000000000" pitchFamily="2" charset="0"/>
              <a:ea typeface="HelloDoodlePrint" panose="02000603000000000000" pitchFamily="2" charset="0"/>
            </a:endParaRPr>
          </a:p>
        </p:txBody>
      </p:sp>
      <p:sp>
        <p:nvSpPr>
          <p:cNvPr id="3" name="Content Placeholder 2"/>
          <p:cNvSpPr>
            <a:spLocks noGrp="1"/>
          </p:cNvSpPr>
          <p:nvPr>
            <p:ph idx="1"/>
          </p:nvPr>
        </p:nvSpPr>
        <p:spPr>
          <a:xfrm>
            <a:off x="228600" y="1699418"/>
            <a:ext cx="8229600" cy="4525963"/>
          </a:xfrm>
        </p:spPr>
        <p:txBody>
          <a:bodyPr>
            <a:normAutofit/>
          </a:bodyPr>
          <a:lstStyle/>
          <a:p>
            <a:pPr marL="457200" lvl="1" indent="0">
              <a:buNone/>
            </a:pPr>
            <a:r>
              <a:rPr lang="en-US" sz="4800" dirty="0" smtClean="0">
                <a:latin typeface="HelloDoodlePrint" panose="02000603000000000000" pitchFamily="2" charset="0"/>
                <a:ea typeface="HelloDoodlePrint" panose="02000603000000000000" pitchFamily="2" charset="0"/>
              </a:rPr>
              <a:t>* </a:t>
            </a:r>
            <a:r>
              <a:rPr lang="en-US" sz="4800" u="sng" dirty="0" smtClean="0">
                <a:latin typeface="HelloDoodlePrint" panose="02000603000000000000" pitchFamily="2" charset="0"/>
                <a:ea typeface="HelloDoodlePrint" panose="02000603000000000000" pitchFamily="2" charset="0"/>
              </a:rPr>
              <a:t>Voyages in English</a:t>
            </a:r>
            <a:r>
              <a:rPr lang="en-US" sz="4800" dirty="0" smtClean="0">
                <a:latin typeface="HelloDoodlePrint" panose="02000603000000000000" pitchFamily="2" charset="0"/>
                <a:ea typeface="HelloDoodlePrint" panose="02000603000000000000" pitchFamily="2" charset="0"/>
              </a:rPr>
              <a:t> by  </a:t>
            </a:r>
          </a:p>
          <a:p>
            <a:pPr marL="457200" lvl="1" indent="0">
              <a:buNone/>
            </a:pPr>
            <a:r>
              <a:rPr lang="en-US" sz="4800" dirty="0">
                <a:latin typeface="HelloDoodlePrint" panose="02000603000000000000" pitchFamily="2" charset="0"/>
                <a:ea typeface="HelloDoodlePrint" panose="02000603000000000000" pitchFamily="2" charset="0"/>
              </a:rPr>
              <a:t> </a:t>
            </a:r>
            <a:r>
              <a:rPr lang="en-US" sz="4800" dirty="0" smtClean="0">
                <a:latin typeface="HelloDoodlePrint" panose="02000603000000000000" pitchFamily="2" charset="0"/>
                <a:ea typeface="HelloDoodlePrint" panose="02000603000000000000" pitchFamily="2" charset="0"/>
              </a:rPr>
              <a:t>  Loyola Press</a:t>
            </a:r>
            <a:endParaRPr lang="en-US" sz="800" dirty="0" smtClean="0">
              <a:latin typeface="HelloDoodlePrint" panose="02000603000000000000" pitchFamily="2" charset="0"/>
              <a:ea typeface="HelloDoodlePrint" panose="02000603000000000000" pitchFamily="2" charset="0"/>
            </a:endParaRPr>
          </a:p>
          <a:p>
            <a:pPr marL="457200" lvl="1" indent="0">
              <a:buNone/>
            </a:pPr>
            <a:r>
              <a:rPr lang="en-US" sz="2800" dirty="0">
                <a:latin typeface="HelloDoodlePrint" panose="02000603000000000000" pitchFamily="2" charset="0"/>
                <a:ea typeface="HelloDoodlePrint" panose="02000603000000000000" pitchFamily="2" charset="0"/>
              </a:rPr>
              <a:t>s</a:t>
            </a:r>
            <a:r>
              <a:rPr lang="en-US" sz="2800" dirty="0" smtClean="0">
                <a:latin typeface="HelloDoodlePrint" panose="02000603000000000000" pitchFamily="2" charset="0"/>
                <a:ea typeface="HelloDoodlePrint" panose="02000603000000000000" pitchFamily="2" charset="0"/>
              </a:rPr>
              <a:t>entences, punctuation, parts of </a:t>
            </a:r>
          </a:p>
          <a:p>
            <a:pPr marL="457200" lvl="1" indent="0">
              <a:buNone/>
            </a:pPr>
            <a:r>
              <a:rPr lang="en-US" sz="2800" dirty="0" smtClean="0">
                <a:latin typeface="HelloDoodlePrint" panose="02000603000000000000" pitchFamily="2" charset="0"/>
                <a:ea typeface="HelloDoodlePrint" panose="02000603000000000000" pitchFamily="2" charset="0"/>
              </a:rPr>
              <a:t>speech, contractions, synonyms, </a:t>
            </a:r>
          </a:p>
          <a:p>
            <a:pPr marL="457200" lvl="1" indent="0">
              <a:buNone/>
            </a:pPr>
            <a:r>
              <a:rPr lang="en-US" sz="2800" dirty="0" smtClean="0">
                <a:latin typeface="HelloDoodlePrint" panose="02000603000000000000" pitchFamily="2" charset="0"/>
                <a:ea typeface="HelloDoodlePrint" panose="02000603000000000000" pitchFamily="2" charset="0"/>
              </a:rPr>
              <a:t>antonyms, homophones, </a:t>
            </a:r>
          </a:p>
          <a:p>
            <a:pPr marL="457200" lvl="1" indent="0">
              <a:buNone/>
            </a:pPr>
            <a:r>
              <a:rPr lang="en-US" sz="2800" dirty="0" smtClean="0">
                <a:latin typeface="HelloDoodlePrint" panose="02000603000000000000" pitchFamily="2" charset="0"/>
                <a:ea typeface="HelloDoodlePrint" panose="02000603000000000000" pitchFamily="2" charset="0"/>
              </a:rPr>
              <a:t>alphabetical order</a:t>
            </a:r>
          </a:p>
          <a:p>
            <a:pPr marL="0" indent="0">
              <a:buNone/>
            </a:pPr>
            <a:r>
              <a:rPr lang="en-US" sz="2800" dirty="0" smtClean="0">
                <a:latin typeface="Colonna MT" panose="04020805060202030203" pitchFamily="82" charset="0"/>
              </a:rPr>
              <a:t>     </a:t>
            </a:r>
            <a:endParaRPr lang="en-US" sz="2800" dirty="0">
              <a:solidFill>
                <a:schemeClr val="tx1"/>
              </a:solidFill>
            </a:endParaRPr>
          </a:p>
        </p:txBody>
      </p:sp>
      <p:pic>
        <p:nvPicPr>
          <p:cNvPr id="7172"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845618" y="3962400"/>
            <a:ext cx="1966113" cy="251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28726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Autofit/>
          </a:bodyPr>
          <a:lstStyle/>
          <a:p>
            <a:pPr algn="ctr"/>
            <a:r>
              <a:rPr lang="en-US" sz="9600" u="sng" dirty="0" smtClean="0">
                <a:solidFill>
                  <a:srgbClr val="00FFCC"/>
                </a:solidFill>
                <a:latin typeface="HelloDoodlePrint" panose="02000603000000000000" pitchFamily="2" charset="0"/>
                <a:ea typeface="HelloDoodlePrint" panose="02000603000000000000" pitchFamily="2" charset="0"/>
              </a:rPr>
              <a:t>Math</a:t>
            </a:r>
            <a:endParaRPr lang="en-US" sz="9600" u="sng" dirty="0">
              <a:solidFill>
                <a:srgbClr val="00FFCC"/>
              </a:solidFill>
              <a:latin typeface="HelloDoodlePrint" panose="02000603000000000000" pitchFamily="2" charset="0"/>
              <a:ea typeface="HelloDoodlePrint" panose="02000603000000000000" pitchFamily="2" charset="0"/>
            </a:endParaRPr>
          </a:p>
        </p:txBody>
      </p:sp>
      <p:sp>
        <p:nvSpPr>
          <p:cNvPr id="3" name="Content Placeholder 2"/>
          <p:cNvSpPr>
            <a:spLocks noGrp="1"/>
          </p:cNvSpPr>
          <p:nvPr>
            <p:ph sz="half" idx="1"/>
          </p:nvPr>
        </p:nvSpPr>
        <p:spPr>
          <a:xfrm>
            <a:off x="304800" y="1905000"/>
            <a:ext cx="8534400" cy="4953000"/>
          </a:xfrm>
        </p:spPr>
        <p:txBody>
          <a:bodyPr>
            <a:normAutofit fontScale="85000" lnSpcReduction="10000"/>
          </a:bodyPr>
          <a:lstStyle/>
          <a:p>
            <a:pPr marL="0" indent="0" algn="ctr">
              <a:buNone/>
            </a:pPr>
            <a:r>
              <a:rPr lang="en-US" sz="4000" dirty="0" smtClean="0">
                <a:solidFill>
                  <a:schemeClr val="tx1"/>
                </a:solidFill>
                <a:latin typeface="HelloDoodlePrint" panose="02000603000000000000" pitchFamily="2" charset="0"/>
                <a:ea typeface="HelloDoodlePrint" panose="02000603000000000000" pitchFamily="2" charset="0"/>
              </a:rPr>
              <a:t>* Basic addition/subtraction facts to 20</a:t>
            </a:r>
          </a:p>
          <a:p>
            <a:pPr marL="0" indent="0" algn="ctr">
              <a:buNone/>
            </a:pPr>
            <a:r>
              <a:rPr lang="en-US" sz="3200" dirty="0" smtClean="0">
                <a:solidFill>
                  <a:schemeClr val="tx1"/>
                </a:solidFill>
                <a:latin typeface="HelloDoodlePrint" panose="02000603000000000000" pitchFamily="2" charset="0"/>
                <a:ea typeface="HelloDoodlePrint" panose="02000603000000000000" pitchFamily="2" charset="0"/>
              </a:rPr>
              <a:t>* Numbers into the thousands</a:t>
            </a:r>
          </a:p>
          <a:p>
            <a:pPr marL="0" indent="0" algn="ctr">
              <a:buNone/>
            </a:pPr>
            <a:r>
              <a:rPr lang="en-US" sz="3200" dirty="0" smtClean="0">
                <a:solidFill>
                  <a:schemeClr val="tx1"/>
                </a:solidFill>
                <a:latin typeface="HelloDoodlePrint" panose="02000603000000000000" pitchFamily="2" charset="0"/>
                <a:ea typeface="HelloDoodlePrint" panose="02000603000000000000" pitchFamily="2" charset="0"/>
              </a:rPr>
              <a:t>* Add/subtract 3-digit numbers with regrouping</a:t>
            </a:r>
          </a:p>
          <a:p>
            <a:pPr marL="0" indent="0" algn="ctr">
              <a:buNone/>
            </a:pPr>
            <a:r>
              <a:rPr lang="en-US" sz="3200" dirty="0" smtClean="0">
                <a:solidFill>
                  <a:schemeClr val="tx1"/>
                </a:solidFill>
                <a:latin typeface="HelloDoodlePrint" panose="02000603000000000000" pitchFamily="2" charset="0"/>
                <a:ea typeface="HelloDoodlePrint" panose="02000603000000000000" pitchFamily="2" charset="0"/>
              </a:rPr>
              <a:t>* Graphing</a:t>
            </a:r>
          </a:p>
          <a:p>
            <a:pPr marL="0" indent="0" algn="ctr">
              <a:buNone/>
            </a:pPr>
            <a:r>
              <a:rPr lang="en-US" sz="3200" dirty="0" smtClean="0">
                <a:solidFill>
                  <a:schemeClr val="tx1"/>
                </a:solidFill>
                <a:latin typeface="HelloDoodlePrint" panose="02000603000000000000" pitchFamily="2" charset="0"/>
                <a:ea typeface="HelloDoodlePrint" panose="02000603000000000000" pitchFamily="2" charset="0"/>
              </a:rPr>
              <a:t>* Money</a:t>
            </a:r>
          </a:p>
          <a:p>
            <a:pPr marL="0" indent="0" algn="ctr">
              <a:buNone/>
            </a:pPr>
            <a:r>
              <a:rPr lang="en-US" sz="3200" dirty="0" smtClean="0">
                <a:solidFill>
                  <a:schemeClr val="tx1"/>
                </a:solidFill>
                <a:latin typeface="HelloDoodlePrint" panose="02000603000000000000" pitchFamily="2" charset="0"/>
                <a:ea typeface="HelloDoodlePrint" panose="02000603000000000000" pitchFamily="2" charset="0"/>
              </a:rPr>
              <a:t>* Fractions</a:t>
            </a:r>
          </a:p>
          <a:p>
            <a:pPr marL="0" indent="0" algn="ctr">
              <a:buNone/>
            </a:pPr>
            <a:r>
              <a:rPr lang="en-US" sz="3200" dirty="0" smtClean="0">
                <a:solidFill>
                  <a:schemeClr val="tx1"/>
                </a:solidFill>
                <a:latin typeface="HelloDoodlePrint" panose="02000603000000000000" pitchFamily="2" charset="0"/>
                <a:ea typeface="HelloDoodlePrint" panose="02000603000000000000" pitchFamily="2" charset="0"/>
              </a:rPr>
              <a:t>* Measurement</a:t>
            </a:r>
          </a:p>
          <a:p>
            <a:pPr algn="ctr">
              <a:buFont typeface="Arial" charset="0"/>
              <a:buChar char="•"/>
            </a:pPr>
            <a:r>
              <a:rPr lang="en-US" sz="3200" dirty="0" smtClean="0">
                <a:solidFill>
                  <a:schemeClr val="tx1"/>
                </a:solidFill>
                <a:latin typeface="HelloDoodlePrint" panose="02000603000000000000" pitchFamily="2" charset="0"/>
                <a:ea typeface="HelloDoodlePrint" panose="02000603000000000000" pitchFamily="2" charset="0"/>
              </a:rPr>
              <a:t>Time </a:t>
            </a:r>
          </a:p>
          <a:p>
            <a:pPr algn="ctr">
              <a:buFont typeface="Arial" charset="0"/>
              <a:buChar char="•"/>
            </a:pPr>
            <a:r>
              <a:rPr lang="en-US" sz="3200" dirty="0" smtClean="0">
                <a:solidFill>
                  <a:schemeClr val="tx1"/>
                </a:solidFill>
                <a:latin typeface="HelloDoodlePrint" panose="02000603000000000000" pitchFamily="2" charset="0"/>
                <a:ea typeface="HelloDoodlePrint" panose="02000603000000000000" pitchFamily="2" charset="0"/>
              </a:rPr>
              <a:t>* Introduction to multiplication and division</a:t>
            </a:r>
          </a:p>
        </p:txBody>
      </p:sp>
    </p:spTree>
    <p:extLst>
      <p:ext uri="{BB962C8B-B14F-4D97-AF65-F5344CB8AC3E}">
        <p14:creationId xmlns:p14="http://schemas.microsoft.com/office/powerpoint/2010/main" val="33714637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570038"/>
          </a:xfrm>
        </p:spPr>
        <p:txBody>
          <a:bodyPr>
            <a:noAutofit/>
          </a:bodyPr>
          <a:lstStyle/>
          <a:p>
            <a:pPr algn="ctr"/>
            <a:r>
              <a:rPr lang="en-US" sz="9600" u="sng" dirty="0" err="1" smtClean="0">
                <a:solidFill>
                  <a:srgbClr val="66FFFF"/>
                </a:solidFill>
                <a:latin typeface="HelloDoodlePrint" panose="02000603000000000000" pitchFamily="2" charset="0"/>
                <a:ea typeface="HelloDoodlePrint" panose="02000603000000000000" pitchFamily="2" charset="0"/>
              </a:rPr>
              <a:t>FASTTMath</a:t>
            </a:r>
            <a:endParaRPr lang="en-US" sz="9600" u="sng" dirty="0">
              <a:solidFill>
                <a:srgbClr val="66FFFF"/>
              </a:solidFill>
              <a:latin typeface="HelloDoodlePrint" panose="02000603000000000000" pitchFamily="2" charset="0"/>
              <a:ea typeface="HelloDoodlePrint" panose="02000603000000000000" pitchFamily="2" charset="0"/>
            </a:endParaRPr>
          </a:p>
        </p:txBody>
      </p:sp>
      <p:sp>
        <p:nvSpPr>
          <p:cNvPr id="3" name="Content Placeholder 2"/>
          <p:cNvSpPr>
            <a:spLocks noGrp="1"/>
          </p:cNvSpPr>
          <p:nvPr>
            <p:ph sz="half" idx="1"/>
          </p:nvPr>
        </p:nvSpPr>
        <p:spPr>
          <a:xfrm>
            <a:off x="-7883" y="1676400"/>
            <a:ext cx="8153400" cy="4876800"/>
          </a:xfrm>
        </p:spPr>
        <p:txBody>
          <a:bodyPr>
            <a:normAutofit fontScale="85000" lnSpcReduction="20000"/>
          </a:bodyPr>
          <a:lstStyle/>
          <a:p>
            <a:pPr marL="0" indent="0">
              <a:buNone/>
            </a:pPr>
            <a:r>
              <a:rPr lang="en-US" dirty="0" smtClean="0"/>
              <a:t>			</a:t>
            </a:r>
            <a:r>
              <a:rPr lang="en-US" dirty="0" smtClean="0">
                <a:latin typeface="HelloDoodlePrint" panose="02000603000000000000" pitchFamily="2" charset="0"/>
                <a:ea typeface="HelloDoodlePrint" panose="02000603000000000000" pitchFamily="2" charset="0"/>
              </a:rPr>
              <a:t> </a:t>
            </a:r>
            <a:r>
              <a:rPr lang="en-US" sz="7200" u="sng" dirty="0" smtClean="0">
                <a:latin typeface="HelloDoodlePrint" panose="02000603000000000000" pitchFamily="2" charset="0"/>
                <a:ea typeface="HelloDoodlePrint" panose="02000603000000000000" pitchFamily="2" charset="0"/>
              </a:rPr>
              <a:t>F</a:t>
            </a:r>
            <a:r>
              <a:rPr lang="en-US" sz="4400" dirty="0" smtClean="0">
                <a:latin typeface="HelloDoodlePrint" panose="02000603000000000000" pitchFamily="2" charset="0"/>
                <a:ea typeface="HelloDoodlePrint" panose="02000603000000000000" pitchFamily="2" charset="0"/>
              </a:rPr>
              <a:t>luency and</a:t>
            </a:r>
          </a:p>
          <a:p>
            <a:pPr marL="0" indent="0">
              <a:buNone/>
            </a:pPr>
            <a:r>
              <a:rPr lang="en-US" sz="7200" dirty="0">
                <a:latin typeface="HelloDoodlePrint" panose="02000603000000000000" pitchFamily="2" charset="0"/>
                <a:ea typeface="HelloDoodlePrint" panose="02000603000000000000" pitchFamily="2" charset="0"/>
              </a:rPr>
              <a:t>	</a:t>
            </a:r>
            <a:r>
              <a:rPr lang="en-US" sz="7200" dirty="0" smtClean="0">
                <a:latin typeface="HelloDoodlePrint" panose="02000603000000000000" pitchFamily="2" charset="0"/>
                <a:ea typeface="HelloDoodlePrint" panose="02000603000000000000" pitchFamily="2" charset="0"/>
              </a:rPr>
              <a:t>		</a:t>
            </a:r>
            <a:r>
              <a:rPr lang="en-US" sz="7200" u="sng" dirty="0" smtClean="0">
                <a:latin typeface="HelloDoodlePrint" panose="02000603000000000000" pitchFamily="2" charset="0"/>
                <a:ea typeface="HelloDoodlePrint" panose="02000603000000000000" pitchFamily="2" charset="0"/>
              </a:rPr>
              <a:t>A</a:t>
            </a:r>
            <a:r>
              <a:rPr lang="en-US" sz="4400" dirty="0" smtClean="0">
                <a:latin typeface="HelloDoodlePrint" panose="02000603000000000000" pitchFamily="2" charset="0"/>
                <a:ea typeface="HelloDoodlePrint" panose="02000603000000000000" pitchFamily="2" charset="0"/>
              </a:rPr>
              <a:t>utomaticity through</a:t>
            </a:r>
          </a:p>
          <a:p>
            <a:pPr marL="0" indent="0">
              <a:buNone/>
            </a:pPr>
            <a:r>
              <a:rPr lang="en-US" sz="7200" dirty="0" smtClean="0">
                <a:latin typeface="HelloDoodlePrint" panose="02000603000000000000" pitchFamily="2" charset="0"/>
                <a:ea typeface="HelloDoodlePrint" panose="02000603000000000000" pitchFamily="2" charset="0"/>
              </a:rPr>
              <a:t>			</a:t>
            </a:r>
            <a:r>
              <a:rPr lang="en-US" sz="7200" u="sng" dirty="0" smtClean="0">
                <a:latin typeface="HelloDoodlePrint" panose="02000603000000000000" pitchFamily="2" charset="0"/>
                <a:ea typeface="HelloDoodlePrint" panose="02000603000000000000" pitchFamily="2" charset="0"/>
              </a:rPr>
              <a:t>S</a:t>
            </a:r>
            <a:r>
              <a:rPr lang="en-US" sz="4400" dirty="0" smtClean="0">
                <a:latin typeface="HelloDoodlePrint" panose="02000603000000000000" pitchFamily="2" charset="0"/>
                <a:ea typeface="HelloDoodlePrint" panose="02000603000000000000" pitchFamily="2" charset="0"/>
              </a:rPr>
              <a:t>ystematic</a:t>
            </a:r>
          </a:p>
          <a:p>
            <a:pPr marL="0" indent="0">
              <a:buNone/>
            </a:pPr>
            <a:r>
              <a:rPr lang="en-US" sz="7800" dirty="0" smtClean="0">
                <a:latin typeface="HelloDoodlePrint" panose="02000603000000000000" pitchFamily="2" charset="0"/>
                <a:ea typeface="HelloDoodlePrint" panose="02000603000000000000" pitchFamily="2" charset="0"/>
              </a:rPr>
              <a:t>			</a:t>
            </a:r>
            <a:r>
              <a:rPr lang="en-US" sz="7800" u="sng" dirty="0" smtClean="0">
                <a:latin typeface="HelloDoodlePrint" panose="02000603000000000000" pitchFamily="2" charset="0"/>
                <a:ea typeface="HelloDoodlePrint" panose="02000603000000000000" pitchFamily="2" charset="0"/>
              </a:rPr>
              <a:t>T</a:t>
            </a:r>
            <a:r>
              <a:rPr lang="en-US" sz="4400" dirty="0" smtClean="0">
                <a:latin typeface="HelloDoodlePrint" panose="02000603000000000000" pitchFamily="2" charset="0"/>
                <a:ea typeface="HelloDoodlePrint" panose="02000603000000000000" pitchFamily="2" charset="0"/>
              </a:rPr>
              <a:t>eaching with </a:t>
            </a:r>
          </a:p>
          <a:p>
            <a:pPr marL="0" indent="0">
              <a:buNone/>
            </a:pPr>
            <a:r>
              <a:rPr lang="en-US" sz="8500" dirty="0" smtClean="0">
                <a:latin typeface="HelloDoodlePrint" panose="02000603000000000000" pitchFamily="2" charset="0"/>
                <a:ea typeface="HelloDoodlePrint" panose="02000603000000000000" pitchFamily="2" charset="0"/>
              </a:rPr>
              <a:t>			</a:t>
            </a:r>
            <a:r>
              <a:rPr lang="en-US" sz="8500" u="sng" dirty="0" smtClean="0">
                <a:latin typeface="HelloDoodlePrint" panose="02000603000000000000" pitchFamily="2" charset="0"/>
                <a:ea typeface="HelloDoodlePrint" panose="02000603000000000000" pitchFamily="2" charset="0"/>
              </a:rPr>
              <a:t>T</a:t>
            </a:r>
            <a:r>
              <a:rPr lang="en-US" sz="4400" dirty="0" smtClean="0">
                <a:latin typeface="HelloDoodlePrint" panose="02000603000000000000" pitchFamily="2" charset="0"/>
                <a:ea typeface="HelloDoodlePrint" panose="02000603000000000000" pitchFamily="2" charset="0"/>
              </a:rPr>
              <a:t>echnology</a:t>
            </a:r>
            <a:endParaRPr lang="en-US" dirty="0">
              <a:latin typeface="HelloDoodlePrint" panose="02000603000000000000" pitchFamily="2" charset="0"/>
              <a:ea typeface="HelloDoodlePrint" panose="02000603000000000000" pitchFamily="2" charset="0"/>
            </a:endParaRPr>
          </a:p>
        </p:txBody>
      </p:sp>
    </p:spTree>
    <p:extLst>
      <p:ext uri="{BB962C8B-B14F-4D97-AF65-F5344CB8AC3E}">
        <p14:creationId xmlns:p14="http://schemas.microsoft.com/office/powerpoint/2010/main" val="820420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teacher.dev.scholastic.com/math-fact-fluency/fastt-math-next-generation-conversion/fm_graphics/fastt-math/mathfactfluency_l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6070" y="1066800"/>
            <a:ext cx="8608896"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12728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descr="http://www.valdosta.edu/%7Eldmonigold/SocialStudie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4600" y="1024760"/>
            <a:ext cx="2305808" cy="225184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sz="half" idx="2"/>
          </p:nvPr>
        </p:nvSpPr>
        <p:spPr>
          <a:xfrm>
            <a:off x="5943600" y="570186"/>
            <a:ext cx="3200400" cy="5924472"/>
          </a:xfrm>
        </p:spPr>
        <p:txBody>
          <a:bodyPr>
            <a:normAutofit/>
          </a:bodyPr>
          <a:lstStyle/>
          <a:p>
            <a:pPr marL="0" indent="0">
              <a:buNone/>
            </a:pPr>
            <a:r>
              <a:rPr lang="en-US" sz="3200" dirty="0" smtClean="0">
                <a:solidFill>
                  <a:schemeClr val="tx1"/>
                </a:solidFill>
                <a:latin typeface="HelloDoodlePrint" panose="02000603000000000000" pitchFamily="2" charset="0"/>
                <a:ea typeface="HelloDoodlePrint" panose="02000603000000000000" pitchFamily="2" charset="0"/>
              </a:rPr>
              <a:t>* Life </a:t>
            </a:r>
            <a:r>
              <a:rPr lang="en-US" sz="3200" dirty="0">
                <a:solidFill>
                  <a:schemeClr val="tx1"/>
                </a:solidFill>
                <a:latin typeface="HelloDoodlePrint" panose="02000603000000000000" pitchFamily="2" charset="0"/>
                <a:ea typeface="HelloDoodlePrint" panose="02000603000000000000" pitchFamily="2" charset="0"/>
              </a:rPr>
              <a:t>cycles</a:t>
            </a:r>
          </a:p>
          <a:p>
            <a:pPr marL="0" indent="0">
              <a:buNone/>
            </a:pPr>
            <a:r>
              <a:rPr lang="en-US" sz="3200" dirty="0" smtClean="0">
                <a:solidFill>
                  <a:schemeClr val="tx1"/>
                </a:solidFill>
                <a:latin typeface="HelloDoodlePrint" panose="02000603000000000000" pitchFamily="2" charset="0"/>
                <a:ea typeface="HelloDoodlePrint" panose="02000603000000000000" pitchFamily="2" charset="0"/>
              </a:rPr>
              <a:t>* Food </a:t>
            </a:r>
            <a:r>
              <a:rPr lang="en-US" sz="3200" dirty="0">
                <a:solidFill>
                  <a:schemeClr val="tx1"/>
                </a:solidFill>
                <a:latin typeface="HelloDoodlePrint" panose="02000603000000000000" pitchFamily="2" charset="0"/>
                <a:ea typeface="HelloDoodlePrint" panose="02000603000000000000" pitchFamily="2" charset="0"/>
              </a:rPr>
              <a:t>chain</a:t>
            </a:r>
          </a:p>
          <a:p>
            <a:pPr marL="0" indent="0">
              <a:buNone/>
            </a:pPr>
            <a:r>
              <a:rPr lang="en-US" sz="3200" dirty="0" smtClean="0">
                <a:solidFill>
                  <a:schemeClr val="tx1"/>
                </a:solidFill>
                <a:latin typeface="HelloDoodlePrint" panose="02000603000000000000" pitchFamily="2" charset="0"/>
                <a:ea typeface="HelloDoodlePrint" panose="02000603000000000000" pitchFamily="2" charset="0"/>
              </a:rPr>
              <a:t>* Magnets</a:t>
            </a:r>
            <a:endParaRPr lang="en-US" sz="3200" dirty="0">
              <a:solidFill>
                <a:schemeClr val="tx1"/>
              </a:solidFill>
              <a:latin typeface="HelloDoodlePrint" panose="02000603000000000000" pitchFamily="2" charset="0"/>
              <a:ea typeface="HelloDoodlePrint" panose="02000603000000000000" pitchFamily="2" charset="0"/>
            </a:endParaRPr>
          </a:p>
          <a:p>
            <a:pPr marL="0" indent="0">
              <a:buNone/>
            </a:pPr>
            <a:r>
              <a:rPr lang="en-US" sz="3200" dirty="0" smtClean="0">
                <a:solidFill>
                  <a:schemeClr val="tx1"/>
                </a:solidFill>
                <a:latin typeface="HelloDoodlePrint" panose="02000603000000000000" pitchFamily="2" charset="0"/>
                <a:ea typeface="HelloDoodlePrint" panose="02000603000000000000" pitchFamily="2" charset="0"/>
              </a:rPr>
              <a:t>* Weather</a:t>
            </a:r>
            <a:endParaRPr lang="en-US" sz="3200" dirty="0">
              <a:solidFill>
                <a:schemeClr val="tx1"/>
              </a:solidFill>
              <a:latin typeface="HelloDoodlePrint" panose="02000603000000000000" pitchFamily="2" charset="0"/>
              <a:ea typeface="HelloDoodlePrint" panose="02000603000000000000" pitchFamily="2" charset="0"/>
            </a:endParaRPr>
          </a:p>
          <a:p>
            <a:pPr marL="0" indent="0">
              <a:buNone/>
            </a:pPr>
            <a:r>
              <a:rPr lang="en-US" sz="3200" dirty="0" smtClean="0">
                <a:solidFill>
                  <a:schemeClr val="tx1"/>
                </a:solidFill>
                <a:latin typeface="HelloDoodlePrint" panose="02000603000000000000" pitchFamily="2" charset="0"/>
                <a:ea typeface="HelloDoodlePrint" panose="02000603000000000000" pitchFamily="2" charset="0"/>
              </a:rPr>
              <a:t>* Rocks</a:t>
            </a:r>
            <a:endParaRPr lang="en-US" sz="3200" dirty="0">
              <a:solidFill>
                <a:schemeClr val="tx1"/>
              </a:solidFill>
              <a:latin typeface="HelloDoodlePrint" panose="02000603000000000000" pitchFamily="2" charset="0"/>
              <a:ea typeface="HelloDoodlePrint" panose="02000603000000000000" pitchFamily="2" charset="0"/>
            </a:endParaRPr>
          </a:p>
          <a:p>
            <a:pPr marL="0" indent="0">
              <a:buNone/>
            </a:pPr>
            <a:r>
              <a:rPr lang="en-US" sz="3200" dirty="0" smtClean="0">
                <a:solidFill>
                  <a:schemeClr val="tx1"/>
                </a:solidFill>
                <a:latin typeface="HelloDoodlePrint" panose="02000603000000000000" pitchFamily="2" charset="0"/>
                <a:ea typeface="HelloDoodlePrint" panose="02000603000000000000" pitchFamily="2" charset="0"/>
              </a:rPr>
              <a:t>* Solar System</a:t>
            </a:r>
            <a:endParaRPr lang="en-US" sz="3200" dirty="0">
              <a:solidFill>
                <a:schemeClr val="tx1"/>
              </a:solidFill>
              <a:latin typeface="HelloDoodlePrint" panose="02000603000000000000" pitchFamily="2" charset="0"/>
              <a:ea typeface="HelloDoodlePrint" panose="02000603000000000000" pitchFamily="2" charset="0"/>
            </a:endParaRPr>
          </a:p>
          <a:p>
            <a:pPr marL="0" indent="0">
              <a:buNone/>
            </a:pPr>
            <a:r>
              <a:rPr lang="en-US" sz="3200" dirty="0" smtClean="0">
                <a:solidFill>
                  <a:schemeClr val="tx1"/>
                </a:solidFill>
                <a:latin typeface="HelloDoodlePrint" panose="02000603000000000000" pitchFamily="2" charset="0"/>
                <a:ea typeface="HelloDoodlePrint" panose="02000603000000000000" pitchFamily="2" charset="0"/>
              </a:rPr>
              <a:t>* Seasons</a:t>
            </a:r>
            <a:endParaRPr lang="en-US" sz="3200" dirty="0">
              <a:solidFill>
                <a:schemeClr val="tx1"/>
              </a:solidFill>
              <a:latin typeface="HelloDoodlePrint" panose="02000603000000000000" pitchFamily="2" charset="0"/>
              <a:ea typeface="HelloDoodlePrint" panose="02000603000000000000" pitchFamily="2" charset="0"/>
            </a:endParaRPr>
          </a:p>
          <a:p>
            <a:pPr marL="0" indent="0">
              <a:buNone/>
            </a:pPr>
            <a:r>
              <a:rPr lang="en-US" sz="3200" dirty="0" smtClean="0">
                <a:solidFill>
                  <a:schemeClr val="tx1"/>
                </a:solidFill>
                <a:latin typeface="HelloDoodlePrint" panose="02000603000000000000" pitchFamily="2" charset="0"/>
                <a:ea typeface="HelloDoodlePrint" panose="02000603000000000000" pitchFamily="2" charset="0"/>
              </a:rPr>
              <a:t>* Health</a:t>
            </a:r>
          </a:p>
          <a:p>
            <a:pPr marL="0" indent="0" algn="ctr">
              <a:buNone/>
            </a:pPr>
            <a:endParaRPr lang="en-US" sz="4000" u="sng" dirty="0">
              <a:latin typeface="AR CHRISTY" pitchFamily="2" charset="0"/>
            </a:endParaRPr>
          </a:p>
          <a:p>
            <a:endParaRPr lang="en-US" dirty="0"/>
          </a:p>
        </p:txBody>
      </p:sp>
      <p:sp>
        <p:nvSpPr>
          <p:cNvPr id="5" name="Content Placeholder 4"/>
          <p:cNvSpPr txBox="1">
            <a:spLocks noGrp="1"/>
          </p:cNvSpPr>
          <p:nvPr>
            <p:ph sz="half" idx="1"/>
          </p:nvPr>
        </p:nvSpPr>
        <p:spPr>
          <a:xfrm>
            <a:off x="838200" y="645110"/>
            <a:ext cx="3581399" cy="5262979"/>
          </a:xfrm>
          <a:prstGeom prst="rect">
            <a:avLst/>
          </a:prstGeom>
          <a:noFill/>
        </p:spPr>
        <p:txBody>
          <a:bodyPr vert="horz" wrap="square" rtlCol="0">
            <a:spAutoFit/>
          </a:bodyPr>
          <a:lstStyle/>
          <a:p>
            <a:pPr marL="0" indent="0">
              <a:buNone/>
            </a:pPr>
            <a:r>
              <a:rPr lang="en-US" dirty="0" smtClean="0">
                <a:solidFill>
                  <a:schemeClr val="tx1"/>
                </a:solidFill>
                <a:latin typeface="HelloDoodlePrint" panose="02000603000000000000" pitchFamily="2" charset="0"/>
                <a:ea typeface="HelloDoodlePrint" panose="02000603000000000000" pitchFamily="2" charset="0"/>
              </a:rPr>
              <a:t>* Community</a:t>
            </a:r>
            <a:endParaRPr lang="en-US" dirty="0">
              <a:solidFill>
                <a:schemeClr val="tx1"/>
              </a:solidFill>
              <a:latin typeface="HelloDoodlePrint" panose="02000603000000000000" pitchFamily="2" charset="0"/>
              <a:ea typeface="HelloDoodlePrint" panose="02000603000000000000" pitchFamily="2" charset="0"/>
            </a:endParaRPr>
          </a:p>
          <a:p>
            <a:pPr marL="0" indent="0">
              <a:buNone/>
            </a:pPr>
            <a:r>
              <a:rPr lang="en-US" dirty="0" smtClean="0">
                <a:solidFill>
                  <a:schemeClr val="tx1"/>
                </a:solidFill>
                <a:latin typeface="HelloDoodlePrint" panose="02000603000000000000" pitchFamily="2" charset="0"/>
                <a:ea typeface="HelloDoodlePrint" panose="02000603000000000000" pitchFamily="2" charset="0"/>
              </a:rPr>
              <a:t>* Citizens</a:t>
            </a:r>
            <a:endParaRPr lang="en-US" dirty="0">
              <a:solidFill>
                <a:schemeClr val="tx1"/>
              </a:solidFill>
              <a:latin typeface="HelloDoodlePrint" panose="02000603000000000000" pitchFamily="2" charset="0"/>
              <a:ea typeface="HelloDoodlePrint" panose="02000603000000000000" pitchFamily="2" charset="0"/>
            </a:endParaRPr>
          </a:p>
          <a:p>
            <a:pPr marL="0" indent="0">
              <a:buNone/>
            </a:pPr>
            <a:r>
              <a:rPr lang="en-US" dirty="0" smtClean="0">
                <a:solidFill>
                  <a:schemeClr val="tx1"/>
                </a:solidFill>
                <a:latin typeface="HelloDoodlePrint" panose="02000603000000000000" pitchFamily="2" charset="0"/>
                <a:ea typeface="HelloDoodlePrint" panose="02000603000000000000" pitchFamily="2" charset="0"/>
              </a:rPr>
              <a:t>* Choosing    </a:t>
            </a:r>
          </a:p>
          <a:p>
            <a:pPr marL="0" indent="0">
              <a:spcBef>
                <a:spcPts val="0"/>
              </a:spcBef>
              <a:buNone/>
            </a:pPr>
            <a:r>
              <a:rPr lang="en-US" dirty="0" smtClean="0">
                <a:solidFill>
                  <a:schemeClr val="tx1"/>
                </a:solidFill>
                <a:latin typeface="HelloDoodlePrint" panose="02000603000000000000" pitchFamily="2" charset="0"/>
                <a:ea typeface="HelloDoodlePrint" panose="02000603000000000000" pitchFamily="2" charset="0"/>
              </a:rPr>
              <a:t>   leaders</a:t>
            </a:r>
            <a:endParaRPr lang="en-US" dirty="0">
              <a:solidFill>
                <a:schemeClr val="tx1"/>
              </a:solidFill>
              <a:latin typeface="HelloDoodlePrint" panose="02000603000000000000" pitchFamily="2" charset="0"/>
              <a:ea typeface="HelloDoodlePrint" panose="02000603000000000000" pitchFamily="2" charset="0"/>
            </a:endParaRPr>
          </a:p>
          <a:p>
            <a:pPr marL="0" indent="0">
              <a:spcBef>
                <a:spcPts val="0"/>
              </a:spcBef>
              <a:buNone/>
            </a:pPr>
            <a:r>
              <a:rPr lang="en-US" dirty="0" smtClean="0">
                <a:solidFill>
                  <a:schemeClr val="tx1"/>
                </a:solidFill>
                <a:latin typeface="HelloDoodlePrint" panose="02000603000000000000" pitchFamily="2" charset="0"/>
                <a:ea typeface="HelloDoodlePrint" panose="02000603000000000000" pitchFamily="2" charset="0"/>
              </a:rPr>
              <a:t>* Patriotic </a:t>
            </a:r>
          </a:p>
          <a:p>
            <a:pPr marL="0" indent="0">
              <a:spcBef>
                <a:spcPts val="0"/>
              </a:spcBef>
              <a:buNone/>
            </a:pPr>
            <a:r>
              <a:rPr lang="en-US" dirty="0">
                <a:solidFill>
                  <a:schemeClr val="tx1"/>
                </a:solidFill>
                <a:latin typeface="HelloDoodlePrint" panose="02000603000000000000" pitchFamily="2" charset="0"/>
                <a:ea typeface="HelloDoodlePrint" panose="02000603000000000000" pitchFamily="2" charset="0"/>
              </a:rPr>
              <a:t> </a:t>
            </a:r>
            <a:r>
              <a:rPr lang="en-US" dirty="0" smtClean="0">
                <a:solidFill>
                  <a:schemeClr val="tx1"/>
                </a:solidFill>
                <a:latin typeface="HelloDoodlePrint" panose="02000603000000000000" pitchFamily="2" charset="0"/>
                <a:ea typeface="HelloDoodlePrint" panose="02000603000000000000" pitchFamily="2" charset="0"/>
              </a:rPr>
              <a:t>  symbols </a:t>
            </a:r>
            <a:r>
              <a:rPr lang="en-US" dirty="0">
                <a:solidFill>
                  <a:schemeClr val="tx1"/>
                </a:solidFill>
                <a:latin typeface="HelloDoodlePrint" panose="02000603000000000000" pitchFamily="2" charset="0"/>
                <a:ea typeface="HelloDoodlePrint" panose="02000603000000000000" pitchFamily="2" charset="0"/>
              </a:rPr>
              <a:t>&amp; </a:t>
            </a:r>
            <a:endParaRPr lang="en-US" dirty="0" smtClean="0">
              <a:solidFill>
                <a:schemeClr val="tx1"/>
              </a:solidFill>
              <a:latin typeface="HelloDoodlePrint" panose="02000603000000000000" pitchFamily="2" charset="0"/>
              <a:ea typeface="HelloDoodlePrint" panose="02000603000000000000" pitchFamily="2" charset="0"/>
            </a:endParaRPr>
          </a:p>
          <a:p>
            <a:pPr marL="0" indent="0">
              <a:spcBef>
                <a:spcPts val="0"/>
              </a:spcBef>
              <a:buNone/>
            </a:pPr>
            <a:r>
              <a:rPr lang="en-US" dirty="0">
                <a:solidFill>
                  <a:schemeClr val="tx1"/>
                </a:solidFill>
                <a:latin typeface="HelloDoodlePrint" panose="02000603000000000000" pitchFamily="2" charset="0"/>
                <a:ea typeface="HelloDoodlePrint" panose="02000603000000000000" pitchFamily="2" charset="0"/>
              </a:rPr>
              <a:t> </a:t>
            </a:r>
            <a:r>
              <a:rPr lang="en-US" dirty="0" smtClean="0">
                <a:solidFill>
                  <a:schemeClr val="tx1"/>
                </a:solidFill>
                <a:latin typeface="HelloDoodlePrint" panose="02000603000000000000" pitchFamily="2" charset="0"/>
                <a:ea typeface="HelloDoodlePrint" panose="02000603000000000000" pitchFamily="2" charset="0"/>
              </a:rPr>
              <a:t>  actions</a:t>
            </a:r>
            <a:endParaRPr lang="en-US" dirty="0">
              <a:solidFill>
                <a:schemeClr val="tx1"/>
              </a:solidFill>
              <a:latin typeface="HelloDoodlePrint" panose="02000603000000000000" pitchFamily="2" charset="0"/>
              <a:ea typeface="HelloDoodlePrint" panose="02000603000000000000" pitchFamily="2" charset="0"/>
            </a:endParaRPr>
          </a:p>
          <a:p>
            <a:pPr marL="0" indent="0">
              <a:buNone/>
            </a:pPr>
            <a:r>
              <a:rPr lang="en-US" dirty="0" smtClean="0">
                <a:solidFill>
                  <a:schemeClr val="tx1"/>
                </a:solidFill>
                <a:latin typeface="HelloDoodlePrint" panose="02000603000000000000" pitchFamily="2" charset="0"/>
                <a:ea typeface="HelloDoodlePrint" panose="02000603000000000000" pitchFamily="2" charset="0"/>
              </a:rPr>
              <a:t>* Maps </a:t>
            </a:r>
            <a:r>
              <a:rPr lang="en-US" dirty="0">
                <a:solidFill>
                  <a:schemeClr val="tx1"/>
                </a:solidFill>
                <a:latin typeface="HelloDoodlePrint" panose="02000603000000000000" pitchFamily="2" charset="0"/>
                <a:ea typeface="HelloDoodlePrint" panose="02000603000000000000" pitchFamily="2" charset="0"/>
              </a:rPr>
              <a:t>&amp; globes</a:t>
            </a:r>
          </a:p>
          <a:p>
            <a:pPr marL="0" indent="0">
              <a:buNone/>
            </a:pPr>
            <a:r>
              <a:rPr lang="en-US" dirty="0" smtClean="0">
                <a:solidFill>
                  <a:schemeClr val="tx1"/>
                </a:solidFill>
                <a:latin typeface="HelloDoodlePrint" panose="02000603000000000000" pitchFamily="2" charset="0"/>
                <a:ea typeface="HelloDoodlePrint" panose="02000603000000000000" pitchFamily="2" charset="0"/>
              </a:rPr>
              <a:t>* Natural   </a:t>
            </a:r>
          </a:p>
          <a:p>
            <a:pPr marL="0" indent="0">
              <a:spcBef>
                <a:spcPts val="0"/>
              </a:spcBef>
              <a:buNone/>
            </a:pPr>
            <a:r>
              <a:rPr lang="en-US" dirty="0">
                <a:solidFill>
                  <a:schemeClr val="tx1"/>
                </a:solidFill>
                <a:latin typeface="HelloDoodlePrint" panose="02000603000000000000" pitchFamily="2" charset="0"/>
                <a:ea typeface="HelloDoodlePrint" panose="02000603000000000000" pitchFamily="2" charset="0"/>
              </a:rPr>
              <a:t> </a:t>
            </a:r>
            <a:r>
              <a:rPr lang="en-US" dirty="0" smtClean="0">
                <a:solidFill>
                  <a:schemeClr val="tx1"/>
                </a:solidFill>
                <a:latin typeface="HelloDoodlePrint" panose="02000603000000000000" pitchFamily="2" charset="0"/>
                <a:ea typeface="HelloDoodlePrint" panose="02000603000000000000" pitchFamily="2" charset="0"/>
              </a:rPr>
              <a:t> resources</a:t>
            </a:r>
            <a:endParaRPr lang="en-US" dirty="0">
              <a:solidFill>
                <a:schemeClr val="tx1"/>
              </a:solidFill>
              <a:latin typeface="HelloDoodlePrint" panose="02000603000000000000" pitchFamily="2" charset="0"/>
              <a:ea typeface="HelloDoodlePrint" panose="02000603000000000000" pitchFamily="2" charset="0"/>
            </a:endParaRPr>
          </a:p>
          <a:p>
            <a:endParaRPr lang="en-US" u="sng" dirty="0">
              <a:solidFill>
                <a:schemeClr val="tx1"/>
              </a:solidFill>
              <a:latin typeface="Cooper Black" panose="0208090404030B020404" pitchFamily="18" charset="0"/>
            </a:endParaRPr>
          </a:p>
        </p:txBody>
      </p:sp>
      <p:sp>
        <p:nvSpPr>
          <p:cNvPr id="7" name="TextBox 6"/>
          <p:cNvSpPr txBox="1"/>
          <p:nvPr/>
        </p:nvSpPr>
        <p:spPr>
          <a:xfrm>
            <a:off x="0" y="533400"/>
            <a:ext cx="1015663" cy="5486400"/>
          </a:xfrm>
          <a:prstGeom prst="rect">
            <a:avLst/>
          </a:prstGeom>
          <a:noFill/>
        </p:spPr>
        <p:txBody>
          <a:bodyPr vert="vert270" wrap="square" rtlCol="0">
            <a:spAutoFit/>
          </a:bodyPr>
          <a:lstStyle/>
          <a:p>
            <a:pPr algn="ctr"/>
            <a:r>
              <a:rPr lang="en-US" sz="5400" u="sng" dirty="0">
                <a:solidFill>
                  <a:srgbClr val="66FFFF"/>
                </a:solidFill>
                <a:latin typeface="HelloDoodlePrint" panose="02000603000000000000" pitchFamily="2" charset="0"/>
                <a:ea typeface="HelloDoodlePrint" panose="02000603000000000000" pitchFamily="2" charset="0"/>
              </a:rPr>
              <a:t>Social Studies</a:t>
            </a:r>
          </a:p>
        </p:txBody>
      </p:sp>
      <p:sp>
        <p:nvSpPr>
          <p:cNvPr id="10" name="TextBox 9"/>
          <p:cNvSpPr txBox="1"/>
          <p:nvPr/>
        </p:nvSpPr>
        <p:spPr>
          <a:xfrm>
            <a:off x="4905147" y="838200"/>
            <a:ext cx="1015663" cy="3505200"/>
          </a:xfrm>
          <a:prstGeom prst="rect">
            <a:avLst/>
          </a:prstGeom>
          <a:noFill/>
        </p:spPr>
        <p:txBody>
          <a:bodyPr vert="vert270" wrap="square" rtlCol="0">
            <a:spAutoFit/>
          </a:bodyPr>
          <a:lstStyle/>
          <a:p>
            <a:pPr algn="ctr"/>
            <a:r>
              <a:rPr lang="en-US" sz="5400" u="sng" dirty="0" smtClean="0">
                <a:solidFill>
                  <a:srgbClr val="66FFFF"/>
                </a:solidFill>
                <a:latin typeface="HelloDoodlePrint" panose="02000603000000000000" pitchFamily="2" charset="0"/>
                <a:ea typeface="HelloDoodlePrint" panose="02000603000000000000" pitchFamily="2" charset="0"/>
              </a:rPr>
              <a:t>Science</a:t>
            </a:r>
            <a:endParaRPr lang="en-US" sz="5400" u="sng" dirty="0">
              <a:solidFill>
                <a:srgbClr val="66FFFF"/>
              </a:solidFill>
              <a:latin typeface="HelloDoodlePrint" panose="02000603000000000000" pitchFamily="2" charset="0"/>
              <a:ea typeface="HelloDoodlePrint" panose="02000603000000000000" pitchFamily="2" charset="0"/>
            </a:endParaRPr>
          </a:p>
        </p:txBody>
      </p:sp>
      <p:pic>
        <p:nvPicPr>
          <p:cNvPr id="1024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62400" y="4476672"/>
            <a:ext cx="1885495"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657589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Autofit/>
          </a:bodyPr>
          <a:lstStyle/>
          <a:p>
            <a:pPr algn="ctr"/>
            <a:r>
              <a:rPr lang="en-US" sz="9600" u="sng" dirty="0" smtClean="0">
                <a:solidFill>
                  <a:srgbClr val="66FFFF"/>
                </a:solidFill>
                <a:latin typeface="HelloDoodlePrint" panose="02000603000000000000" pitchFamily="2" charset="0"/>
                <a:ea typeface="HelloDoodlePrint" panose="02000603000000000000" pitchFamily="2" charset="0"/>
              </a:rPr>
              <a:t>Handwriting</a:t>
            </a:r>
            <a:endParaRPr lang="en-US" sz="9600" u="sng" dirty="0">
              <a:solidFill>
                <a:srgbClr val="66FFFF"/>
              </a:solidFill>
              <a:latin typeface="HelloDoodlePrint" panose="02000603000000000000" pitchFamily="2" charset="0"/>
              <a:ea typeface="HelloDoodlePrint" panose="02000603000000000000" pitchFamily="2" charset="0"/>
            </a:endParaRPr>
          </a:p>
        </p:txBody>
      </p:sp>
      <p:sp>
        <p:nvSpPr>
          <p:cNvPr id="3" name="Content Placeholder 2"/>
          <p:cNvSpPr>
            <a:spLocks noGrp="1"/>
          </p:cNvSpPr>
          <p:nvPr>
            <p:ph sz="half" idx="1"/>
          </p:nvPr>
        </p:nvSpPr>
        <p:spPr>
          <a:xfrm>
            <a:off x="304800" y="1600200"/>
            <a:ext cx="8458200" cy="4525963"/>
          </a:xfrm>
        </p:spPr>
        <p:txBody>
          <a:bodyPr>
            <a:normAutofit/>
          </a:bodyPr>
          <a:lstStyle/>
          <a:p>
            <a:pPr marL="0" indent="0" algn="ctr">
              <a:buNone/>
            </a:pPr>
            <a:r>
              <a:rPr lang="en-US" sz="4400" dirty="0" smtClean="0">
                <a:solidFill>
                  <a:schemeClr val="tx1"/>
                </a:solidFill>
                <a:latin typeface="HelloDoodlePrint" panose="02000603000000000000" pitchFamily="2" charset="0"/>
                <a:ea typeface="HelloDoodlePrint" panose="02000603000000000000" pitchFamily="2" charset="0"/>
              </a:rPr>
              <a:t>* D’Nealian style</a:t>
            </a:r>
          </a:p>
          <a:p>
            <a:pPr marL="0" indent="0" algn="ctr">
              <a:buNone/>
            </a:pPr>
            <a:r>
              <a:rPr lang="en-US" sz="3600" dirty="0" smtClean="0">
                <a:solidFill>
                  <a:schemeClr val="tx1"/>
                </a:solidFill>
                <a:latin typeface="HelloDoodlePrint" panose="02000603000000000000" pitchFamily="2" charset="0"/>
                <a:ea typeface="HelloDoodlePrint" panose="02000603000000000000" pitchFamily="2" charset="0"/>
              </a:rPr>
              <a:t>* 1</a:t>
            </a:r>
            <a:r>
              <a:rPr lang="en-US" sz="3600" baseline="30000" dirty="0" smtClean="0">
                <a:solidFill>
                  <a:schemeClr val="tx1"/>
                </a:solidFill>
                <a:latin typeface="HelloDoodlePrint" panose="02000603000000000000" pitchFamily="2" charset="0"/>
                <a:ea typeface="HelloDoodlePrint" panose="02000603000000000000" pitchFamily="2" charset="0"/>
              </a:rPr>
              <a:t>st</a:t>
            </a:r>
            <a:r>
              <a:rPr lang="en-US" sz="3600" dirty="0" smtClean="0">
                <a:solidFill>
                  <a:schemeClr val="tx1"/>
                </a:solidFill>
                <a:latin typeface="HelloDoodlePrint" panose="02000603000000000000" pitchFamily="2" charset="0"/>
                <a:ea typeface="HelloDoodlePrint" panose="02000603000000000000" pitchFamily="2" charset="0"/>
              </a:rPr>
              <a:t> semester: review manuscript</a:t>
            </a:r>
          </a:p>
          <a:p>
            <a:pPr marL="0" indent="0" algn="ctr">
              <a:buNone/>
            </a:pPr>
            <a:r>
              <a:rPr lang="en-US" sz="3600" dirty="0" smtClean="0">
                <a:solidFill>
                  <a:schemeClr val="tx1"/>
                </a:solidFill>
                <a:latin typeface="HelloDoodlePrint" panose="02000603000000000000" pitchFamily="2" charset="0"/>
                <a:ea typeface="HelloDoodlePrint" panose="02000603000000000000" pitchFamily="2" charset="0"/>
              </a:rPr>
              <a:t>* 2</a:t>
            </a:r>
            <a:r>
              <a:rPr lang="en-US" sz="3600" baseline="30000" dirty="0" smtClean="0">
                <a:solidFill>
                  <a:schemeClr val="tx1"/>
                </a:solidFill>
                <a:latin typeface="HelloDoodlePrint" panose="02000603000000000000" pitchFamily="2" charset="0"/>
                <a:ea typeface="HelloDoodlePrint" panose="02000603000000000000" pitchFamily="2" charset="0"/>
              </a:rPr>
              <a:t>nd</a:t>
            </a:r>
            <a:r>
              <a:rPr lang="en-US" sz="3600" dirty="0" smtClean="0">
                <a:solidFill>
                  <a:schemeClr val="tx1"/>
                </a:solidFill>
                <a:latin typeface="HelloDoodlePrint" panose="02000603000000000000" pitchFamily="2" charset="0"/>
                <a:ea typeface="HelloDoodlePrint" panose="02000603000000000000" pitchFamily="2" charset="0"/>
              </a:rPr>
              <a:t> semester: introduce and learn cursive</a:t>
            </a:r>
            <a:endParaRPr lang="en-US" sz="3600" dirty="0">
              <a:solidFill>
                <a:schemeClr val="tx1"/>
              </a:solidFill>
              <a:latin typeface="HelloDoodlePrint" panose="02000603000000000000" pitchFamily="2" charset="0"/>
              <a:ea typeface="HelloDoodlePrint" panose="02000603000000000000" pitchFamily="2" charset="0"/>
            </a:endParaRP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4419600"/>
            <a:ext cx="7696200" cy="2105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146043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630362"/>
          </a:xfrm>
        </p:spPr>
        <p:txBody>
          <a:bodyPr>
            <a:normAutofit/>
          </a:bodyPr>
          <a:lstStyle/>
          <a:p>
            <a:pPr algn="ctr"/>
            <a:r>
              <a:rPr lang="en-US" sz="9600" u="sng" dirty="0" smtClean="0">
                <a:solidFill>
                  <a:srgbClr val="66FFFF"/>
                </a:solidFill>
                <a:latin typeface="HelloDoodlePrint" panose="02000603000000000000" pitchFamily="2" charset="0"/>
                <a:ea typeface="HelloDoodlePrint" panose="02000603000000000000" pitchFamily="2" charset="0"/>
              </a:rPr>
              <a:t>Sycamore</a:t>
            </a:r>
            <a:endParaRPr lang="en-US" sz="9600" u="sng" dirty="0">
              <a:solidFill>
                <a:srgbClr val="66FFFF"/>
              </a:solidFill>
              <a:latin typeface="HelloDoodlePrint" panose="02000603000000000000" pitchFamily="2" charset="0"/>
              <a:ea typeface="HelloDoodlePrint" panose="02000603000000000000" pitchFamily="2" charset="0"/>
            </a:endParaRPr>
          </a:p>
        </p:txBody>
      </p:sp>
      <p:sp>
        <p:nvSpPr>
          <p:cNvPr id="3" name="Content Placeholder 2"/>
          <p:cNvSpPr>
            <a:spLocks noGrp="1"/>
          </p:cNvSpPr>
          <p:nvPr>
            <p:ph idx="1"/>
          </p:nvPr>
        </p:nvSpPr>
        <p:spPr>
          <a:xfrm>
            <a:off x="990600" y="1828800"/>
            <a:ext cx="7391400" cy="4648200"/>
          </a:xfrm>
        </p:spPr>
        <p:txBody>
          <a:bodyPr>
            <a:normAutofit/>
          </a:bodyPr>
          <a:lstStyle/>
          <a:p>
            <a:pPr marL="0" indent="0">
              <a:buClrTx/>
              <a:buNone/>
            </a:pPr>
            <a:r>
              <a:rPr lang="en-US" sz="2800" dirty="0" smtClean="0">
                <a:solidFill>
                  <a:schemeClr val="tx1"/>
                </a:solidFill>
                <a:latin typeface="HelloDoodlePrint" panose="02000603000000000000" pitchFamily="2" charset="0"/>
                <a:ea typeface="HelloDoodlePrint" panose="02000603000000000000" pitchFamily="2" charset="0"/>
              </a:rPr>
              <a:t>* our online grade reporting   </a:t>
            </a:r>
          </a:p>
          <a:p>
            <a:pPr marL="0" indent="0">
              <a:buClrTx/>
              <a:buNone/>
            </a:pPr>
            <a:r>
              <a:rPr lang="en-US" sz="2800" dirty="0">
                <a:solidFill>
                  <a:schemeClr val="tx1"/>
                </a:solidFill>
                <a:latin typeface="HelloDoodlePrint" panose="02000603000000000000" pitchFamily="2" charset="0"/>
                <a:ea typeface="HelloDoodlePrint" panose="02000603000000000000" pitchFamily="2" charset="0"/>
              </a:rPr>
              <a:t> </a:t>
            </a:r>
            <a:r>
              <a:rPr lang="en-US" sz="2800" dirty="0" smtClean="0">
                <a:solidFill>
                  <a:schemeClr val="tx1"/>
                </a:solidFill>
                <a:latin typeface="HelloDoodlePrint" panose="02000603000000000000" pitchFamily="2" charset="0"/>
                <a:ea typeface="HelloDoodlePrint" panose="02000603000000000000" pitchFamily="2" charset="0"/>
              </a:rPr>
              <a:t>  system</a:t>
            </a:r>
          </a:p>
          <a:p>
            <a:pPr marL="0" indent="0">
              <a:buClrTx/>
              <a:buNone/>
            </a:pPr>
            <a:r>
              <a:rPr lang="en-US" sz="2800" dirty="0" smtClean="0">
                <a:solidFill>
                  <a:schemeClr val="tx1"/>
                </a:solidFill>
                <a:latin typeface="HelloDoodlePrint" panose="02000603000000000000" pitchFamily="2" charset="0"/>
                <a:ea typeface="HelloDoodlePrint" panose="02000603000000000000" pitchFamily="2" charset="0"/>
              </a:rPr>
              <a:t>* grades will be posted at least every </a:t>
            </a:r>
          </a:p>
          <a:p>
            <a:pPr marL="0" indent="0">
              <a:buClrTx/>
              <a:buNone/>
            </a:pPr>
            <a:r>
              <a:rPr lang="en-US" sz="2800" dirty="0">
                <a:solidFill>
                  <a:schemeClr val="tx1"/>
                </a:solidFill>
                <a:latin typeface="HelloDoodlePrint" panose="02000603000000000000" pitchFamily="2" charset="0"/>
                <a:ea typeface="HelloDoodlePrint" panose="02000603000000000000" pitchFamily="2" charset="0"/>
              </a:rPr>
              <a:t> </a:t>
            </a:r>
            <a:r>
              <a:rPr lang="en-US" sz="2800" dirty="0" smtClean="0">
                <a:solidFill>
                  <a:schemeClr val="tx1"/>
                </a:solidFill>
                <a:latin typeface="HelloDoodlePrint" panose="02000603000000000000" pitchFamily="2" charset="0"/>
                <a:ea typeface="HelloDoodlePrint" panose="02000603000000000000" pitchFamily="2" charset="0"/>
              </a:rPr>
              <a:t>  two weeks, if not more often</a:t>
            </a:r>
          </a:p>
        </p:txBody>
      </p:sp>
    </p:spTree>
    <p:extLst>
      <p:ext uri="{BB962C8B-B14F-4D97-AF65-F5344CB8AC3E}">
        <p14:creationId xmlns:p14="http://schemas.microsoft.com/office/powerpoint/2010/main" val="14186246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2362" y="1676400"/>
            <a:ext cx="8760276" cy="646331"/>
          </a:xfrm>
          <a:prstGeom prst="rect">
            <a:avLst/>
          </a:prstGeom>
          <a:noFill/>
        </p:spPr>
        <p:txBody>
          <a:bodyPr wrap="square" rtlCol="0">
            <a:spAutoFit/>
          </a:bodyPr>
          <a:lstStyle/>
          <a:p>
            <a:pPr algn="ctr"/>
            <a:r>
              <a:rPr lang="en-US" sz="3600" dirty="0">
                <a:latin typeface="HelloDoodlePrint" panose="02000603000000000000" pitchFamily="2" charset="0"/>
                <a:ea typeface="HelloDoodlePrint" panose="02000603000000000000" pitchFamily="2" charset="0"/>
              </a:rPr>
              <a:t>a</a:t>
            </a:r>
            <a:r>
              <a:rPr lang="en-US" sz="3600" dirty="0" smtClean="0">
                <a:latin typeface="HelloDoodlePrint" panose="02000603000000000000" pitchFamily="2" charset="0"/>
                <a:ea typeface="HelloDoodlePrint" panose="02000603000000000000" pitchFamily="2" charset="0"/>
              </a:rPr>
              <a:t>pproximately 20 minutes per night</a:t>
            </a:r>
          </a:p>
        </p:txBody>
      </p:sp>
      <p:pic>
        <p:nvPicPr>
          <p:cNvPr id="2050" name="Picture 2" descr="http://bestclipartblog.com/clipart-pics/homework-clip-art-5.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895600"/>
            <a:ext cx="2703239" cy="313084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143000" y="327759"/>
            <a:ext cx="6629400" cy="1446550"/>
          </a:xfrm>
          <a:prstGeom prst="rect">
            <a:avLst/>
          </a:prstGeom>
          <a:noFill/>
        </p:spPr>
        <p:txBody>
          <a:bodyPr wrap="square" rtlCol="0">
            <a:spAutoFit/>
          </a:bodyPr>
          <a:lstStyle/>
          <a:p>
            <a:pPr algn="ctr"/>
            <a:r>
              <a:rPr lang="en-US" sz="8800" u="sng" dirty="0" smtClean="0">
                <a:solidFill>
                  <a:srgbClr val="66FFFF"/>
                </a:solidFill>
                <a:latin typeface="HelloDoodlePrint" panose="02000603000000000000" pitchFamily="2" charset="0"/>
                <a:ea typeface="HelloDoodlePrint" panose="02000603000000000000" pitchFamily="2" charset="0"/>
              </a:rPr>
              <a:t>Homework</a:t>
            </a:r>
            <a:endParaRPr lang="en-US" sz="8800" u="sng" dirty="0">
              <a:solidFill>
                <a:srgbClr val="66FFFF"/>
              </a:solidFill>
              <a:latin typeface="HelloDoodlePrint" panose="02000603000000000000" pitchFamily="2" charset="0"/>
              <a:ea typeface="HelloDoodlePrint" panose="02000603000000000000" pitchFamily="2" charset="0"/>
            </a:endParaRPr>
          </a:p>
        </p:txBody>
      </p:sp>
      <p:sp>
        <p:nvSpPr>
          <p:cNvPr id="3" name="TextBox 2"/>
          <p:cNvSpPr txBox="1"/>
          <p:nvPr/>
        </p:nvSpPr>
        <p:spPr>
          <a:xfrm>
            <a:off x="3657600" y="2445841"/>
            <a:ext cx="5105400" cy="3046988"/>
          </a:xfrm>
          <a:prstGeom prst="rect">
            <a:avLst/>
          </a:prstGeom>
          <a:noFill/>
        </p:spPr>
        <p:txBody>
          <a:bodyPr wrap="square" rtlCol="0">
            <a:spAutoFit/>
          </a:bodyPr>
          <a:lstStyle/>
          <a:p>
            <a:r>
              <a:rPr lang="en-US" sz="2400" u="sng" dirty="0" smtClean="0">
                <a:latin typeface="HelloDoodlePrint" panose="02000603000000000000" pitchFamily="2" charset="0"/>
                <a:ea typeface="HelloDoodlePrint" panose="02000603000000000000" pitchFamily="2" charset="0"/>
              </a:rPr>
              <a:t>Minimum required: </a:t>
            </a:r>
          </a:p>
          <a:p>
            <a:r>
              <a:rPr lang="en-US" sz="2400" dirty="0" smtClean="0">
                <a:latin typeface="HelloDoodlePrint" panose="02000603000000000000" pitchFamily="2" charset="0"/>
                <a:ea typeface="HelloDoodlePrint" panose="02000603000000000000" pitchFamily="2" charset="0"/>
              </a:rPr>
              <a:t>    *  read assigned story or book</a:t>
            </a:r>
          </a:p>
          <a:p>
            <a:r>
              <a:rPr lang="en-US" sz="2400" dirty="0" smtClean="0">
                <a:latin typeface="HelloDoodlePrint" panose="02000603000000000000" pitchFamily="2" charset="0"/>
                <a:ea typeface="HelloDoodlePrint" panose="02000603000000000000" pitchFamily="2" charset="0"/>
              </a:rPr>
              <a:t>    *  </a:t>
            </a:r>
            <a:r>
              <a:rPr lang="en-US" sz="2400" dirty="0" err="1" smtClean="0">
                <a:latin typeface="HelloDoodlePrint" panose="02000603000000000000" pitchFamily="2" charset="0"/>
                <a:ea typeface="HelloDoodlePrint" panose="02000603000000000000" pitchFamily="2" charset="0"/>
              </a:rPr>
              <a:t>FASTTMath</a:t>
            </a:r>
            <a:r>
              <a:rPr lang="en-US" sz="2400" dirty="0" smtClean="0">
                <a:latin typeface="HelloDoodlePrint" panose="02000603000000000000" pitchFamily="2" charset="0"/>
                <a:ea typeface="HelloDoodlePrint" panose="02000603000000000000" pitchFamily="2" charset="0"/>
              </a:rPr>
              <a:t> once a week</a:t>
            </a:r>
          </a:p>
          <a:p>
            <a:r>
              <a:rPr lang="en-US" sz="2400" dirty="0" smtClean="0">
                <a:latin typeface="HelloDoodlePrint" panose="02000603000000000000" pitchFamily="2" charset="0"/>
                <a:ea typeface="HelloDoodlePrint" panose="02000603000000000000" pitchFamily="2" charset="0"/>
              </a:rPr>
              <a:t>    *  practice spelling words</a:t>
            </a:r>
          </a:p>
          <a:p>
            <a:r>
              <a:rPr lang="en-US" sz="2400" u="sng" dirty="0" smtClean="0">
                <a:latin typeface="HelloDoodlePrint" panose="02000603000000000000" pitchFamily="2" charset="0"/>
                <a:ea typeface="HelloDoodlePrint" panose="02000603000000000000" pitchFamily="2" charset="0"/>
              </a:rPr>
              <a:t>Recommended:</a:t>
            </a:r>
          </a:p>
          <a:p>
            <a:r>
              <a:rPr lang="en-US" sz="2400" dirty="0" smtClean="0">
                <a:latin typeface="HelloDoodlePrint" panose="02000603000000000000" pitchFamily="2" charset="0"/>
                <a:ea typeface="HelloDoodlePrint" panose="02000603000000000000" pitchFamily="2" charset="0"/>
              </a:rPr>
              <a:t>    *  read every night</a:t>
            </a:r>
          </a:p>
          <a:p>
            <a:r>
              <a:rPr lang="en-US" sz="2400" dirty="0">
                <a:latin typeface="HelloDoodlePrint" panose="02000603000000000000" pitchFamily="2" charset="0"/>
                <a:ea typeface="HelloDoodlePrint" panose="02000603000000000000" pitchFamily="2" charset="0"/>
              </a:rPr>
              <a:t> </a:t>
            </a:r>
            <a:r>
              <a:rPr lang="en-US" sz="2400" dirty="0" smtClean="0">
                <a:latin typeface="HelloDoodlePrint" panose="02000603000000000000" pitchFamily="2" charset="0"/>
                <a:ea typeface="HelloDoodlePrint" panose="02000603000000000000" pitchFamily="2" charset="0"/>
              </a:rPr>
              <a:t>   *  daily math facts practice</a:t>
            </a:r>
          </a:p>
          <a:p>
            <a:r>
              <a:rPr lang="en-US" sz="2400" dirty="0">
                <a:latin typeface="HelloDoodlePrint" panose="02000603000000000000" pitchFamily="2" charset="0"/>
                <a:ea typeface="HelloDoodlePrint" panose="02000603000000000000" pitchFamily="2" charset="0"/>
              </a:rPr>
              <a:t> </a:t>
            </a:r>
          </a:p>
        </p:txBody>
      </p:sp>
    </p:spTree>
    <p:extLst>
      <p:ext uri="{BB962C8B-B14F-4D97-AF65-F5344CB8AC3E}">
        <p14:creationId xmlns:p14="http://schemas.microsoft.com/office/powerpoint/2010/main" val="9262852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66" y="138743"/>
            <a:ext cx="9144000" cy="1385257"/>
          </a:xfrm>
        </p:spPr>
        <p:txBody>
          <a:bodyPr>
            <a:noAutofit/>
          </a:bodyPr>
          <a:lstStyle/>
          <a:p>
            <a:pPr algn="ctr">
              <a:lnSpc>
                <a:spcPts val="4400"/>
              </a:lnSpc>
            </a:pPr>
            <a:r>
              <a:rPr lang="en-US" sz="5400" dirty="0" smtClean="0">
                <a:solidFill>
                  <a:srgbClr val="66FFFF"/>
                </a:solidFill>
                <a:latin typeface="HelloDoodlePrint" panose="02000603000000000000" pitchFamily="2" charset="0"/>
                <a:ea typeface="HelloDoodlePrint" panose="02000603000000000000" pitchFamily="2" charset="0"/>
              </a:rPr>
              <a:t>Homework for </a:t>
            </a:r>
            <a:r>
              <a:rPr lang="en-US" sz="700" u="sng" dirty="0">
                <a:solidFill>
                  <a:srgbClr val="66FFFF"/>
                </a:solidFill>
                <a:latin typeface="HelloDoodlePrint" panose="02000603000000000000" pitchFamily="2" charset="0"/>
                <a:ea typeface="HelloDoodlePrint" panose="02000603000000000000" pitchFamily="2" charset="0"/>
              </a:rPr>
              <a:t/>
            </a:r>
            <a:br>
              <a:rPr lang="en-US" sz="700" u="sng" dirty="0">
                <a:solidFill>
                  <a:srgbClr val="66FFFF"/>
                </a:solidFill>
                <a:latin typeface="HelloDoodlePrint" panose="02000603000000000000" pitchFamily="2" charset="0"/>
                <a:ea typeface="HelloDoodlePrint" panose="02000603000000000000" pitchFamily="2" charset="0"/>
              </a:rPr>
            </a:br>
            <a:r>
              <a:rPr lang="en-US" sz="5400" u="sng" dirty="0" smtClean="0">
                <a:solidFill>
                  <a:srgbClr val="66FFFF"/>
                </a:solidFill>
                <a:latin typeface="HelloDoodlePrint" panose="02000603000000000000" pitchFamily="2" charset="0"/>
                <a:ea typeface="HelloDoodlePrint" panose="02000603000000000000" pitchFamily="2" charset="0"/>
              </a:rPr>
              <a:t>week of September 3-7</a:t>
            </a:r>
            <a:endParaRPr lang="en-US" sz="5400" u="sng" dirty="0">
              <a:solidFill>
                <a:srgbClr val="66FFFF"/>
              </a:solidFill>
              <a:latin typeface="HelloDoodlePrint" panose="02000603000000000000" pitchFamily="2" charset="0"/>
              <a:ea typeface="HelloDoodlePrint" panose="02000603000000000000" pitchFamily="2" charset="0"/>
            </a:endParaRPr>
          </a:p>
        </p:txBody>
      </p:sp>
      <p:sp>
        <p:nvSpPr>
          <p:cNvPr id="4" name="Content Placeholder 2"/>
          <p:cNvSpPr txBox="1">
            <a:spLocks/>
          </p:cNvSpPr>
          <p:nvPr/>
        </p:nvSpPr>
        <p:spPr>
          <a:xfrm>
            <a:off x="212834" y="1391919"/>
            <a:ext cx="8686800" cy="5486401"/>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400" b="1" dirty="0" smtClean="0">
                <a:latin typeface="HelloDoodlePrint" panose="02000603000000000000" pitchFamily="2" charset="0"/>
                <a:ea typeface="HelloDoodlePrint" panose="02000603000000000000" pitchFamily="2" charset="0"/>
              </a:rPr>
              <a:t>REQUIRED:   </a:t>
            </a:r>
            <a:r>
              <a:rPr lang="en-US" sz="2400" dirty="0" smtClean="0">
                <a:latin typeface="HelloDoodlePrint" panose="02000603000000000000" pitchFamily="2" charset="0"/>
                <a:ea typeface="HelloDoodlePrint" panose="02000603000000000000" pitchFamily="2" charset="0"/>
              </a:rPr>
              <a:t>read story aloud  _____</a:t>
            </a:r>
          </a:p>
          <a:p>
            <a:pPr marL="0" indent="0">
              <a:buFont typeface="Arial" pitchFamily="34" charset="0"/>
              <a:buNone/>
            </a:pPr>
            <a:r>
              <a:rPr lang="en-US" sz="2400" dirty="0">
                <a:latin typeface="HelloDoodlePrint" panose="02000603000000000000" pitchFamily="2" charset="0"/>
                <a:ea typeface="HelloDoodlePrint" panose="02000603000000000000" pitchFamily="2" charset="0"/>
              </a:rPr>
              <a:t>	 </a:t>
            </a:r>
            <a:r>
              <a:rPr lang="en-US" sz="2400" dirty="0" smtClean="0">
                <a:latin typeface="HelloDoodlePrint" panose="02000603000000000000" pitchFamily="2" charset="0"/>
                <a:ea typeface="HelloDoodlePrint" panose="02000603000000000000" pitchFamily="2" charset="0"/>
              </a:rPr>
              <a:t>          log on and do </a:t>
            </a:r>
            <a:r>
              <a:rPr lang="en-US" sz="2400" dirty="0" err="1" smtClean="0">
                <a:latin typeface="HelloDoodlePrint" panose="02000603000000000000" pitchFamily="2" charset="0"/>
                <a:ea typeface="HelloDoodlePrint" panose="02000603000000000000" pitchFamily="2" charset="0"/>
              </a:rPr>
              <a:t>Fastt</a:t>
            </a:r>
            <a:r>
              <a:rPr lang="en-US" sz="2400" dirty="0" err="1">
                <a:latin typeface="HelloDoodlePrint" panose="02000603000000000000" pitchFamily="2" charset="0"/>
                <a:ea typeface="HelloDoodlePrint" panose="02000603000000000000" pitchFamily="2" charset="0"/>
              </a:rPr>
              <a:t>m</a:t>
            </a:r>
            <a:r>
              <a:rPr lang="en-US" sz="2400" dirty="0" err="1" smtClean="0">
                <a:latin typeface="HelloDoodlePrint" panose="02000603000000000000" pitchFamily="2" charset="0"/>
                <a:ea typeface="HelloDoodlePrint" panose="02000603000000000000" pitchFamily="2" charset="0"/>
              </a:rPr>
              <a:t>ath</a:t>
            </a:r>
            <a:r>
              <a:rPr lang="en-US" sz="2400" dirty="0" smtClean="0">
                <a:latin typeface="HelloDoodlePrint" panose="02000603000000000000" pitchFamily="2" charset="0"/>
                <a:ea typeface="HelloDoodlePrint" panose="02000603000000000000" pitchFamily="2" charset="0"/>
              </a:rPr>
              <a:t>  _____</a:t>
            </a:r>
          </a:p>
          <a:p>
            <a:pPr marL="0" indent="0">
              <a:buFont typeface="Arial" pitchFamily="34" charset="0"/>
              <a:buNone/>
            </a:pPr>
            <a:r>
              <a:rPr lang="en-US" sz="2400" dirty="0">
                <a:latin typeface="HelloDoodlePrint" panose="02000603000000000000" pitchFamily="2" charset="0"/>
                <a:ea typeface="HelloDoodlePrint" panose="02000603000000000000" pitchFamily="2" charset="0"/>
              </a:rPr>
              <a:t>	</a:t>
            </a:r>
            <a:r>
              <a:rPr lang="en-US" sz="2400" dirty="0" smtClean="0">
                <a:latin typeface="HelloDoodlePrint" panose="02000603000000000000" pitchFamily="2" charset="0"/>
                <a:ea typeface="HelloDoodlePrint" panose="02000603000000000000" pitchFamily="2" charset="0"/>
              </a:rPr>
              <a:t>           practice spelling words  _____</a:t>
            </a:r>
          </a:p>
          <a:p>
            <a:pPr marL="0" indent="0">
              <a:buNone/>
            </a:pPr>
            <a:r>
              <a:rPr lang="en-US" sz="2400" b="1" dirty="0" smtClean="0">
                <a:latin typeface="HelloDoodlePrint" panose="02000603000000000000" pitchFamily="2" charset="0"/>
                <a:ea typeface="HelloDoodlePrint" panose="02000603000000000000" pitchFamily="2" charset="0"/>
              </a:rPr>
              <a:t>OPTIONAL:</a:t>
            </a:r>
            <a:r>
              <a:rPr lang="en-US" sz="2400" b="1" dirty="0">
                <a:latin typeface="HelloDoodlePrint" panose="02000603000000000000" pitchFamily="2" charset="0"/>
                <a:ea typeface="HelloDoodlePrint" panose="02000603000000000000" pitchFamily="2" charset="0"/>
              </a:rPr>
              <a:t>	</a:t>
            </a:r>
            <a:endParaRPr lang="en-US" sz="2400" b="1" dirty="0" smtClean="0">
              <a:latin typeface="HelloDoodlePrint" panose="02000603000000000000" pitchFamily="2" charset="0"/>
              <a:ea typeface="HelloDoodlePrint" panose="02000603000000000000" pitchFamily="2" charset="0"/>
            </a:endParaRPr>
          </a:p>
          <a:p>
            <a:r>
              <a:rPr lang="en-US" sz="2400" dirty="0" smtClean="0">
                <a:latin typeface="HelloDoodlePrint" panose="02000603000000000000" pitchFamily="2" charset="0"/>
                <a:ea typeface="HelloDoodlePrint" panose="02000603000000000000" pitchFamily="2" charset="0"/>
              </a:rPr>
              <a:t>read 20 minutes  _____  _____  _____  </a:t>
            </a:r>
          </a:p>
          <a:p>
            <a:pPr>
              <a:buFont typeface="Arial" charset="0"/>
              <a:buChar char="•"/>
            </a:pPr>
            <a:r>
              <a:rPr lang="en-US" sz="2400" dirty="0">
                <a:latin typeface="HelloDoodlePrint" panose="02000603000000000000" pitchFamily="2" charset="0"/>
                <a:ea typeface="HelloDoodlePrint" panose="02000603000000000000" pitchFamily="2" charset="0"/>
              </a:rPr>
              <a:t>p</a:t>
            </a:r>
            <a:r>
              <a:rPr lang="en-US" sz="2400" dirty="0" smtClean="0">
                <a:latin typeface="HelloDoodlePrint" panose="02000603000000000000" pitchFamily="2" charset="0"/>
                <a:ea typeface="HelloDoodlePrint" panose="02000603000000000000" pitchFamily="2" charset="0"/>
              </a:rPr>
              <a:t>ractice math facts _____  _____  _____</a:t>
            </a:r>
          </a:p>
          <a:p>
            <a:pPr>
              <a:buFont typeface="Arial" charset="0"/>
              <a:buChar char="•"/>
            </a:pPr>
            <a:r>
              <a:rPr lang="en-US" sz="2400" dirty="0">
                <a:latin typeface="HelloDoodlePrint" panose="02000603000000000000" pitchFamily="2" charset="0"/>
                <a:ea typeface="HelloDoodlePrint" panose="02000603000000000000" pitchFamily="2" charset="0"/>
              </a:rPr>
              <a:t>p</a:t>
            </a:r>
            <a:r>
              <a:rPr lang="en-US" sz="2400" dirty="0" smtClean="0">
                <a:latin typeface="HelloDoodlePrint" panose="02000603000000000000" pitchFamily="2" charset="0"/>
                <a:ea typeface="HelloDoodlePrint" panose="02000603000000000000" pitchFamily="2" charset="0"/>
              </a:rPr>
              <a:t>lay actively for 30 minutes _____  </a:t>
            </a:r>
          </a:p>
          <a:p>
            <a:pPr>
              <a:buFont typeface="Arial" charset="0"/>
              <a:buChar char="•"/>
            </a:pPr>
            <a:r>
              <a:rPr lang="en-US" sz="2400" dirty="0">
                <a:latin typeface="HelloDoodlePrint" panose="02000603000000000000" pitchFamily="2" charset="0"/>
                <a:ea typeface="HelloDoodlePrint" panose="02000603000000000000" pitchFamily="2" charset="0"/>
              </a:rPr>
              <a:t>m</a:t>
            </a:r>
            <a:r>
              <a:rPr lang="en-US" sz="2400" dirty="0" smtClean="0">
                <a:latin typeface="HelloDoodlePrint" panose="02000603000000000000" pitchFamily="2" charset="0"/>
                <a:ea typeface="HelloDoodlePrint" panose="02000603000000000000" pitchFamily="2" charset="0"/>
              </a:rPr>
              <a:t>ake up a prayer thanking God for your blessings_____</a:t>
            </a:r>
          </a:p>
          <a:p>
            <a:pPr>
              <a:buFont typeface="Arial" charset="0"/>
              <a:buChar char="•"/>
            </a:pPr>
            <a:r>
              <a:rPr lang="en-US" sz="2400" dirty="0">
                <a:latin typeface="HelloDoodlePrint" panose="02000603000000000000" pitchFamily="2" charset="0"/>
                <a:ea typeface="HelloDoodlePrint" panose="02000603000000000000" pitchFamily="2" charset="0"/>
              </a:rPr>
              <a:t>w</a:t>
            </a:r>
            <a:r>
              <a:rPr lang="en-US" sz="2400" dirty="0" smtClean="0">
                <a:latin typeface="HelloDoodlePrint" panose="02000603000000000000" pitchFamily="2" charset="0"/>
                <a:ea typeface="HelloDoodlePrint" panose="02000603000000000000" pitchFamily="2" charset="0"/>
              </a:rPr>
              <a:t>rite detailed directions of how to get from home to school  _____</a:t>
            </a:r>
          </a:p>
          <a:p>
            <a:pPr>
              <a:buFont typeface="Arial" charset="0"/>
              <a:buChar char="•"/>
            </a:pPr>
            <a:r>
              <a:rPr lang="en-US" sz="2400" dirty="0">
                <a:latin typeface="HelloDoodlePrint" panose="02000603000000000000" pitchFamily="2" charset="0"/>
                <a:ea typeface="HelloDoodlePrint" panose="02000603000000000000" pitchFamily="2" charset="0"/>
              </a:rPr>
              <a:t>p</a:t>
            </a:r>
            <a:r>
              <a:rPr lang="en-US" sz="2400" dirty="0" smtClean="0">
                <a:latin typeface="HelloDoodlePrint" panose="02000603000000000000" pitchFamily="2" charset="0"/>
                <a:ea typeface="HelloDoodlePrint" panose="02000603000000000000" pitchFamily="2" charset="0"/>
              </a:rPr>
              <a:t>ractice writing your first and last name 5 times with GOOD D’Nealian handwriting  _____		</a:t>
            </a:r>
            <a:endParaRPr lang="en-US" sz="2400" dirty="0">
              <a:latin typeface="HelloDoodlePrint" panose="02000603000000000000" pitchFamily="2" charset="0"/>
              <a:ea typeface="HelloDoodlePrint" panose="02000603000000000000" pitchFamily="2" charset="0"/>
            </a:endParaRPr>
          </a:p>
          <a:p>
            <a:pPr>
              <a:buFont typeface="Arial" charset="0"/>
              <a:buChar char="•"/>
            </a:pPr>
            <a:r>
              <a:rPr lang="en-US" sz="2400" dirty="0">
                <a:latin typeface="HelloDoodlePrint" panose="02000603000000000000" pitchFamily="2" charset="0"/>
                <a:ea typeface="HelloDoodlePrint" panose="02000603000000000000" pitchFamily="2" charset="0"/>
              </a:rPr>
              <a:t>r</a:t>
            </a:r>
            <a:r>
              <a:rPr lang="en-US" sz="2400" dirty="0" smtClean="0">
                <a:latin typeface="HelloDoodlePrint" panose="02000603000000000000" pitchFamily="2" charset="0"/>
                <a:ea typeface="HelloDoodlePrint" panose="02000603000000000000" pitchFamily="2" charset="0"/>
              </a:rPr>
              <a:t>ead the Creation story in the Bible___</a:t>
            </a:r>
          </a:p>
          <a:p>
            <a:pPr>
              <a:buFont typeface="Arial" charset="0"/>
              <a:buChar char="•"/>
            </a:pPr>
            <a:endParaRPr lang="en-US" sz="2400" dirty="0" smtClean="0">
              <a:latin typeface="Colonna MT" panose="04020805060202030203" pitchFamily="82" charset="0"/>
            </a:endParaRPr>
          </a:p>
          <a:p>
            <a:pPr>
              <a:buFont typeface="Arial" charset="0"/>
              <a:buChar char="•"/>
            </a:pPr>
            <a:endParaRPr lang="en-US" sz="2400" dirty="0" smtClean="0">
              <a:latin typeface="Colonna MT" panose="04020805060202030203" pitchFamily="82" charset="0"/>
            </a:endParaRPr>
          </a:p>
          <a:p>
            <a:pPr>
              <a:buFont typeface="Arial" charset="0"/>
              <a:buChar char="•"/>
            </a:pPr>
            <a:endParaRPr lang="en-US" sz="2400" dirty="0" smtClean="0">
              <a:latin typeface="Colonna MT" panose="04020805060202030203" pitchFamily="82" charset="0"/>
            </a:endParaRPr>
          </a:p>
          <a:p>
            <a:pPr>
              <a:buFont typeface="Arial" charset="0"/>
              <a:buChar char="•"/>
            </a:pPr>
            <a:endParaRPr lang="en-US" sz="2400" dirty="0" smtClean="0">
              <a:latin typeface="Colonna MT" panose="04020805060202030203" pitchFamily="82" charset="0"/>
            </a:endParaRPr>
          </a:p>
          <a:p>
            <a:pPr>
              <a:buFont typeface="Arial" charset="0"/>
              <a:buChar char="•"/>
            </a:pPr>
            <a:endParaRPr lang="en-US" sz="2400" dirty="0" smtClean="0">
              <a:latin typeface="Colonna MT" panose="04020805060202030203" pitchFamily="82" charset="0"/>
            </a:endParaRPr>
          </a:p>
          <a:p>
            <a:pPr marL="0" indent="0">
              <a:buFont typeface="Arial" pitchFamily="34" charset="0"/>
              <a:buNone/>
            </a:pPr>
            <a:endParaRPr lang="en-US" dirty="0" smtClean="0">
              <a:solidFill>
                <a:srgbClr val="FF0066"/>
              </a:solidFill>
              <a:latin typeface="Segoe Print" pitchFamily="2" charset="0"/>
            </a:endParaRPr>
          </a:p>
          <a:p>
            <a:pPr marL="0" indent="0">
              <a:buFont typeface="Arial" pitchFamily="34" charset="0"/>
              <a:buNone/>
            </a:pPr>
            <a:endParaRPr lang="en-US" dirty="0" smtClean="0">
              <a:solidFill>
                <a:srgbClr val="FF0066"/>
              </a:solidFill>
              <a:latin typeface="Segoe Print" pitchFamily="2" charset="0"/>
            </a:endParaRPr>
          </a:p>
          <a:p>
            <a:pPr marL="0" indent="0" algn="ctr">
              <a:buFont typeface="Arial" pitchFamily="34" charset="0"/>
              <a:buNone/>
            </a:pPr>
            <a:endParaRPr lang="en-US" sz="2800" dirty="0" smtClean="0">
              <a:solidFill>
                <a:srgbClr val="FF0000"/>
              </a:solidFill>
              <a:latin typeface="Segoe Print" pitchFamily="2" charset="0"/>
            </a:endParaRPr>
          </a:p>
          <a:p>
            <a:pPr marL="0" indent="0" algn="ctr">
              <a:buFont typeface="Arial" pitchFamily="34" charset="0"/>
              <a:buNone/>
            </a:pPr>
            <a:endParaRPr lang="en-US" sz="2800" dirty="0">
              <a:solidFill>
                <a:srgbClr val="FF0000"/>
              </a:solidFill>
              <a:latin typeface="Segoe Print" pitchFamily="2" charset="0"/>
            </a:endParaRPr>
          </a:p>
        </p:txBody>
      </p:sp>
    </p:spTree>
    <p:extLst>
      <p:ext uri="{BB962C8B-B14F-4D97-AF65-F5344CB8AC3E}">
        <p14:creationId xmlns:p14="http://schemas.microsoft.com/office/powerpoint/2010/main" val="26259953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609600"/>
            <a:ext cx="8763000" cy="4559491"/>
          </a:xfrm>
        </p:spPr>
        <p:txBody>
          <a:bodyPr>
            <a:noAutofit/>
          </a:bodyPr>
          <a:lstStyle/>
          <a:p>
            <a:pPr marL="0" indent="0" algn="ctr">
              <a:buNone/>
            </a:pPr>
            <a:r>
              <a:rPr lang="en-US" sz="12000" dirty="0" smtClean="0">
                <a:solidFill>
                  <a:srgbClr val="00FFCC"/>
                </a:solidFill>
                <a:latin typeface="HelloDoodlePrint" panose="02000603000000000000" pitchFamily="2" charset="0"/>
                <a:ea typeface="HelloDoodlePrint" panose="02000603000000000000" pitchFamily="2" charset="0"/>
              </a:rPr>
              <a:t>Second Grade</a:t>
            </a:r>
            <a:br>
              <a:rPr lang="en-US" sz="12000" dirty="0" smtClean="0">
                <a:solidFill>
                  <a:srgbClr val="00FFCC"/>
                </a:solidFill>
                <a:latin typeface="HelloDoodlePrint" panose="02000603000000000000" pitchFamily="2" charset="0"/>
                <a:ea typeface="HelloDoodlePrint" panose="02000603000000000000" pitchFamily="2" charset="0"/>
              </a:rPr>
            </a:br>
            <a:r>
              <a:rPr lang="en-US" sz="12000" dirty="0" smtClean="0">
                <a:solidFill>
                  <a:srgbClr val="00FFCC"/>
                </a:solidFill>
                <a:latin typeface="HelloDoodlePrint" panose="02000603000000000000" pitchFamily="2" charset="0"/>
                <a:ea typeface="HelloDoodlePrint" panose="02000603000000000000" pitchFamily="2" charset="0"/>
              </a:rPr>
              <a:t>Subjects</a:t>
            </a:r>
            <a:endParaRPr lang="en-US" sz="12000" dirty="0">
              <a:solidFill>
                <a:srgbClr val="00FFCC"/>
              </a:solidFill>
              <a:latin typeface="HelloDoodlePrint" panose="02000603000000000000" pitchFamily="2" charset="0"/>
              <a:ea typeface="HelloDoodlePrint" panose="02000603000000000000" pitchFamily="2" charset="0"/>
            </a:endParaRPr>
          </a:p>
        </p:txBody>
      </p:sp>
    </p:spTree>
    <p:extLst>
      <p:ext uri="{BB962C8B-B14F-4D97-AF65-F5344CB8AC3E}">
        <p14:creationId xmlns:p14="http://schemas.microsoft.com/office/powerpoint/2010/main" val="18477253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609600"/>
            <a:ext cx="3733800" cy="1143000"/>
          </a:xfrm>
        </p:spPr>
        <p:txBody>
          <a:bodyPr>
            <a:noAutofit/>
          </a:bodyPr>
          <a:lstStyle/>
          <a:p>
            <a:pPr algn="ctr"/>
            <a:r>
              <a:rPr lang="en-US" sz="8000" u="sng" dirty="0" smtClean="0">
                <a:solidFill>
                  <a:srgbClr val="66FFFF"/>
                </a:solidFill>
                <a:latin typeface="HelloDoodlePrint" panose="02000603000000000000" pitchFamily="2" charset="0"/>
                <a:ea typeface="HelloDoodlePrint" panose="02000603000000000000" pitchFamily="2" charset="0"/>
              </a:rPr>
              <a:t>Treats</a:t>
            </a:r>
            <a:endParaRPr lang="en-US" sz="8000" u="sng" dirty="0">
              <a:solidFill>
                <a:srgbClr val="66FFFF"/>
              </a:solidFill>
              <a:latin typeface="HelloDoodlePrint" panose="02000603000000000000" pitchFamily="2" charset="0"/>
              <a:ea typeface="HelloDoodlePrint" panose="02000603000000000000" pitchFamily="2" charset="0"/>
            </a:endParaRPr>
          </a:p>
        </p:txBody>
      </p:sp>
      <p:pic>
        <p:nvPicPr>
          <p:cNvPr id="12290" name="Picture 2" descr="http://www.clker.com/cliparts/n/8/F/Z/E/D/popsicle-hi.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67903" y="609600"/>
            <a:ext cx="1524000" cy="2548609"/>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http://www.clker.com/cliparts/0/L/z/L/Y/s/popcorn-hi.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57301" y="304800"/>
            <a:ext cx="990600" cy="1485900"/>
          </a:xfrm>
          <a:prstGeom prst="rect">
            <a:avLst/>
          </a:prstGeom>
          <a:noFill/>
          <a:extLst>
            <a:ext uri="{909E8E84-426E-40DD-AFC4-6F175D3DCCD1}">
              <a14:hiddenFill xmlns:a14="http://schemas.microsoft.com/office/drawing/2010/main">
                <a:solidFill>
                  <a:srgbClr val="FFFFFF"/>
                </a:solidFill>
              </a14:hiddenFill>
            </a:ext>
          </a:extLst>
        </p:spPr>
      </p:pic>
      <p:pic>
        <p:nvPicPr>
          <p:cNvPr id="12296" name="Picture 8" descr="http://www.graphicsdb.com/data/media/791/skittle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5905500" y="3695700"/>
            <a:ext cx="1752600" cy="39624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152400" y="1908866"/>
            <a:ext cx="8229600" cy="3924300"/>
          </a:xfrm>
        </p:spPr>
        <p:txBody>
          <a:bodyPr>
            <a:normAutofit fontScale="92500" lnSpcReduction="20000"/>
          </a:bodyPr>
          <a:lstStyle/>
          <a:p>
            <a:pPr marL="0" indent="0">
              <a:buNone/>
            </a:pPr>
            <a:r>
              <a:rPr lang="en-US" sz="3600" dirty="0" smtClean="0">
                <a:solidFill>
                  <a:schemeClr val="tx1"/>
                </a:solidFill>
                <a:latin typeface="HelloDoodlePrint" panose="02000603000000000000" pitchFamily="2" charset="0"/>
                <a:ea typeface="HelloDoodlePrint" panose="02000603000000000000" pitchFamily="2" charset="0"/>
              </a:rPr>
              <a:t>* Arrange with teacher ahead of time</a:t>
            </a:r>
          </a:p>
          <a:p>
            <a:pPr marL="0" indent="0">
              <a:buNone/>
            </a:pPr>
            <a:r>
              <a:rPr lang="en-US" sz="3600" dirty="0" smtClean="0">
                <a:solidFill>
                  <a:schemeClr val="tx1"/>
                </a:solidFill>
                <a:latin typeface="HelloDoodlePrint" panose="02000603000000000000" pitchFamily="2" charset="0"/>
                <a:ea typeface="HelloDoodlePrint" panose="02000603000000000000" pitchFamily="2" charset="0"/>
              </a:rPr>
              <a:t>* Individually wrapped/packaged</a:t>
            </a:r>
          </a:p>
          <a:p>
            <a:pPr marL="0" indent="0">
              <a:buNone/>
            </a:pPr>
            <a:r>
              <a:rPr lang="en-US" sz="3600" dirty="0" smtClean="0">
                <a:solidFill>
                  <a:schemeClr val="tx1"/>
                </a:solidFill>
                <a:latin typeface="HelloDoodlePrint" panose="02000603000000000000" pitchFamily="2" charset="0"/>
                <a:ea typeface="HelloDoodlePrint" panose="02000603000000000000" pitchFamily="2" charset="0"/>
              </a:rPr>
              <a:t>* No gum</a:t>
            </a:r>
          </a:p>
          <a:p>
            <a:r>
              <a:rPr lang="en-US" sz="3600" dirty="0" smtClean="0">
                <a:solidFill>
                  <a:schemeClr val="tx1"/>
                </a:solidFill>
                <a:latin typeface="HelloDoodlePrint" panose="02000603000000000000" pitchFamily="2" charset="0"/>
                <a:ea typeface="HelloDoodlePrint" panose="02000603000000000000" pitchFamily="2" charset="0"/>
              </a:rPr>
              <a:t>Treats distributed at the end of the  </a:t>
            </a:r>
          </a:p>
          <a:p>
            <a:pPr marL="0" indent="0">
              <a:buNone/>
            </a:pPr>
            <a:r>
              <a:rPr lang="en-US" sz="3600" dirty="0">
                <a:solidFill>
                  <a:schemeClr val="tx1"/>
                </a:solidFill>
                <a:latin typeface="HelloDoodlePrint" panose="02000603000000000000" pitchFamily="2" charset="0"/>
                <a:ea typeface="HelloDoodlePrint" panose="02000603000000000000" pitchFamily="2" charset="0"/>
              </a:rPr>
              <a:t> </a:t>
            </a:r>
            <a:r>
              <a:rPr lang="en-US" sz="3600" dirty="0" smtClean="0">
                <a:solidFill>
                  <a:schemeClr val="tx1"/>
                </a:solidFill>
                <a:latin typeface="HelloDoodlePrint" panose="02000603000000000000" pitchFamily="2" charset="0"/>
                <a:ea typeface="HelloDoodlePrint" panose="02000603000000000000" pitchFamily="2" charset="0"/>
              </a:rPr>
              <a:t>  day </a:t>
            </a:r>
          </a:p>
          <a:p>
            <a:pPr marL="0" indent="0">
              <a:buNone/>
            </a:pPr>
            <a:r>
              <a:rPr lang="en-US" sz="3600" b="1" dirty="0" smtClean="0">
                <a:solidFill>
                  <a:srgbClr val="99FF66"/>
                </a:solidFill>
                <a:latin typeface="HelloDoodlePrint" panose="02000603000000000000" pitchFamily="2" charset="0"/>
                <a:ea typeface="HelloDoodlePrint" panose="02000603000000000000" pitchFamily="2" charset="0"/>
              </a:rPr>
              <a:t>* Avoid foods with nuts or made in a factory with nuts</a:t>
            </a:r>
          </a:p>
          <a:p>
            <a:pPr marL="0" indent="0">
              <a:buNone/>
            </a:pPr>
            <a:r>
              <a:rPr lang="en-US" sz="3600" dirty="0" smtClean="0">
                <a:solidFill>
                  <a:srgbClr val="FF0000"/>
                </a:solidFill>
                <a:latin typeface="Colonna MT" panose="04020805060202030203" pitchFamily="82" charset="0"/>
              </a:rPr>
              <a:t>   </a:t>
            </a:r>
            <a:endParaRPr lang="en-US" dirty="0">
              <a:solidFill>
                <a:srgbClr val="FF0000"/>
              </a:solidFill>
              <a:latin typeface="Segoe Print" pitchFamily="2" charset="0"/>
            </a:endParaRPr>
          </a:p>
        </p:txBody>
      </p:sp>
    </p:spTree>
    <p:extLst>
      <p:ext uri="{BB962C8B-B14F-4D97-AF65-F5344CB8AC3E}">
        <p14:creationId xmlns:p14="http://schemas.microsoft.com/office/powerpoint/2010/main" val="28395570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514600"/>
            <a:ext cx="7848600" cy="1524000"/>
          </a:xfrm>
        </p:spPr>
        <p:txBody>
          <a:bodyPr>
            <a:noAutofit/>
          </a:bodyPr>
          <a:lstStyle/>
          <a:p>
            <a:pPr algn="ctr"/>
            <a:r>
              <a:rPr lang="en-US" sz="6600" dirty="0" smtClean="0">
                <a:latin typeface="AR DARLING" pitchFamily="2" charset="0"/>
              </a:rPr>
              <a:t/>
            </a:r>
            <a:br>
              <a:rPr lang="en-US" sz="6600" dirty="0" smtClean="0">
                <a:latin typeface="AR DARLING" pitchFamily="2" charset="0"/>
              </a:rPr>
            </a:br>
            <a:r>
              <a:rPr lang="en-US" sz="6600" dirty="0" smtClean="0">
                <a:latin typeface="AR DARLING" pitchFamily="2" charset="0"/>
              </a:rPr>
              <a:t/>
            </a:r>
            <a:br>
              <a:rPr lang="en-US" sz="6600" dirty="0" smtClean="0">
                <a:latin typeface="AR DARLING" pitchFamily="2" charset="0"/>
              </a:rPr>
            </a:br>
            <a:endParaRPr lang="en-US" sz="6600" dirty="0">
              <a:latin typeface="AR DARLING" pitchFamily="2" charset="0"/>
            </a:endParaRPr>
          </a:p>
        </p:txBody>
      </p:sp>
      <p:pic>
        <p:nvPicPr>
          <p:cNvPr id="13316" name="Picture 4" descr="http://www.farhanadhalla.com/wp-content/uploads/2010/11/questionMark-backgroun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3496" y="609600"/>
            <a:ext cx="6357007" cy="576103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17331" y="762000"/>
            <a:ext cx="7772400" cy="4524315"/>
          </a:xfrm>
          <a:prstGeom prst="rect">
            <a:avLst/>
          </a:prstGeom>
          <a:noFill/>
        </p:spPr>
        <p:txBody>
          <a:bodyPr wrap="square" rtlCol="0">
            <a:spAutoFit/>
          </a:bodyPr>
          <a:lstStyle/>
          <a:p>
            <a:pPr algn="ctr"/>
            <a:r>
              <a:rPr lang="en-US" sz="9600" b="1" dirty="0" smtClean="0">
                <a:latin typeface="HelloDoodlePrint" panose="02000603000000000000" pitchFamily="2" charset="0"/>
                <a:ea typeface="HelloDoodlePrint" panose="02000603000000000000" pitchFamily="2" charset="0"/>
              </a:rPr>
              <a:t>Questions</a:t>
            </a:r>
          </a:p>
          <a:p>
            <a:pPr algn="ctr"/>
            <a:r>
              <a:rPr lang="en-US" sz="9600" b="1" dirty="0" smtClean="0">
                <a:latin typeface="HelloDoodlePrint" panose="02000603000000000000" pitchFamily="2" charset="0"/>
                <a:ea typeface="HelloDoodlePrint" panose="02000603000000000000" pitchFamily="2" charset="0"/>
              </a:rPr>
              <a:t>or</a:t>
            </a:r>
          </a:p>
          <a:p>
            <a:pPr algn="ctr"/>
            <a:r>
              <a:rPr lang="en-US" sz="9600" b="1" dirty="0" smtClean="0">
                <a:latin typeface="HelloDoodlePrint" panose="02000603000000000000" pitchFamily="2" charset="0"/>
                <a:ea typeface="HelloDoodlePrint" panose="02000603000000000000" pitchFamily="2" charset="0"/>
              </a:rPr>
              <a:t>Comments</a:t>
            </a:r>
            <a:endParaRPr lang="en-US" sz="9600" b="1" dirty="0">
              <a:latin typeface="HelloDoodlePrint" panose="02000603000000000000" pitchFamily="2" charset="0"/>
              <a:ea typeface="HelloDoodlePrint" panose="02000603000000000000" pitchFamily="2" charset="0"/>
            </a:endParaRPr>
          </a:p>
        </p:txBody>
      </p:sp>
    </p:spTree>
    <p:extLst>
      <p:ext uri="{BB962C8B-B14F-4D97-AF65-F5344CB8AC3E}">
        <p14:creationId xmlns:p14="http://schemas.microsoft.com/office/powerpoint/2010/main" val="29280708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gradFill>
          <a:gsLst>
            <a:gs pos="0">
              <a:srgbClr val="03D4A8"/>
            </a:gs>
            <a:gs pos="25000">
              <a:srgbClr val="21D6E0"/>
            </a:gs>
            <a:gs pos="75000">
              <a:srgbClr val="0087E6"/>
            </a:gs>
            <a:gs pos="100000">
              <a:srgbClr val="005CBF"/>
            </a:gs>
          </a:gsLst>
          <a:lin ang="5400000" scaled="0"/>
        </a:gradFill>
        <a:effectLst/>
      </p:bgPr>
    </p:bg>
    <p:spTree>
      <p:nvGrpSpPr>
        <p:cNvPr id="1" name=""/>
        <p:cNvGrpSpPr/>
        <p:nvPr/>
      </p:nvGrpSpPr>
      <p:grpSpPr>
        <a:xfrm>
          <a:off x="0" y="0"/>
          <a:ext cx="0" cy="0"/>
          <a:chOff x="0" y="0"/>
          <a:chExt cx="0" cy="0"/>
        </a:xfrm>
      </p:grpSpPr>
      <p:sp>
        <p:nvSpPr>
          <p:cNvPr id="3" name="Content Placeholder 2"/>
          <p:cNvSpPr>
            <a:spLocks noGrp="1"/>
          </p:cNvSpPr>
          <p:nvPr>
            <p:ph type="body" idx="1"/>
          </p:nvPr>
        </p:nvSpPr>
        <p:spPr>
          <a:xfrm>
            <a:off x="609600" y="4572000"/>
            <a:ext cx="7848600" cy="1752600"/>
          </a:xfrm>
        </p:spPr>
        <p:txBody>
          <a:bodyPr>
            <a:noAutofit/>
          </a:bodyPr>
          <a:lstStyle/>
          <a:p>
            <a:pPr algn="ctr"/>
            <a:r>
              <a:rPr lang="en-US" sz="2800" b="1" dirty="0" smtClean="0">
                <a:solidFill>
                  <a:schemeClr val="tx1"/>
                </a:solidFill>
                <a:latin typeface="HelloDoodlePrint" panose="02000603000000000000" pitchFamily="2" charset="0"/>
                <a:ea typeface="HelloDoodlePrint" panose="02000603000000000000" pitchFamily="2" charset="0"/>
              </a:rPr>
              <a:t>Email Address:  a.lowry@stephen.org</a:t>
            </a:r>
          </a:p>
          <a:p>
            <a:pPr algn="ctr"/>
            <a:r>
              <a:rPr lang="en-US" sz="2800" b="1" dirty="0" smtClean="0">
                <a:solidFill>
                  <a:schemeClr val="tx1"/>
                </a:solidFill>
                <a:latin typeface="HelloDoodlePrint" panose="02000603000000000000" pitchFamily="2" charset="0"/>
                <a:ea typeface="HelloDoodlePrint" panose="02000603000000000000" pitchFamily="2" charset="0"/>
              </a:rPr>
              <a:t>Phone Number: 402-896-0754</a:t>
            </a:r>
          </a:p>
          <a:p>
            <a:pPr algn="ctr"/>
            <a:r>
              <a:rPr lang="en-US" sz="2800" b="1" dirty="0" smtClean="0">
                <a:solidFill>
                  <a:schemeClr val="tx1"/>
                </a:solidFill>
                <a:latin typeface="HelloDoodlePrint" panose="02000603000000000000" pitchFamily="2" charset="0"/>
                <a:ea typeface="HelloDoodlePrint" panose="02000603000000000000" pitchFamily="2" charset="0"/>
              </a:rPr>
              <a:t>Class Website:  mrslowry.yolasite.com</a:t>
            </a:r>
          </a:p>
          <a:p>
            <a:pPr marL="0" indent="0" algn="ctr">
              <a:buNone/>
            </a:pPr>
            <a:endParaRPr lang="en-US" sz="2800" dirty="0" smtClean="0">
              <a:ln w="18415" cmpd="sng">
                <a:solidFill>
                  <a:srgbClr val="FFFFFF"/>
                </a:solidFill>
                <a:prstDash val="solid"/>
              </a:ln>
              <a:solidFill>
                <a:schemeClr val="tx1"/>
              </a:solidFill>
              <a:latin typeface="Colonna MT" panose="04020805060202030203" pitchFamily="82" charset="0"/>
            </a:endParaRPr>
          </a:p>
          <a:p>
            <a:pPr marL="0" indent="0" algn="ctr">
              <a:buNone/>
            </a:pPr>
            <a:endParaRPr lang="en-US" sz="2800" dirty="0" smtClean="0">
              <a:ln w="18415" cmpd="sng">
                <a:solidFill>
                  <a:srgbClr val="FFFFFF"/>
                </a:solidFill>
                <a:prstDash val="solid"/>
              </a:ln>
              <a:solidFill>
                <a:schemeClr val="tx1"/>
              </a:solidFill>
              <a:latin typeface="Colonna MT" panose="04020805060202030203" pitchFamily="82" charset="0"/>
            </a:endParaRPr>
          </a:p>
        </p:txBody>
      </p:sp>
      <p:sp>
        <p:nvSpPr>
          <p:cNvPr id="4" name="Title 3"/>
          <p:cNvSpPr>
            <a:spLocks noGrp="1"/>
          </p:cNvSpPr>
          <p:nvPr>
            <p:ph type="title"/>
          </p:nvPr>
        </p:nvSpPr>
        <p:spPr>
          <a:xfrm>
            <a:off x="381000" y="2286000"/>
            <a:ext cx="8610600" cy="1143000"/>
          </a:xfrm>
        </p:spPr>
        <p:txBody>
          <a:bodyPr>
            <a:noAutofit/>
          </a:bodyPr>
          <a:lstStyle/>
          <a:p>
            <a:pPr algn="ctr"/>
            <a:r>
              <a:rPr lang="en-US" sz="8000" dirty="0" smtClean="0">
                <a:solidFill>
                  <a:schemeClr val="tx1"/>
                </a:solidFill>
                <a:latin typeface="HelloAnnie" panose="02000603000000000000" pitchFamily="2" charset="0"/>
                <a:ea typeface="HelloAnnie" panose="02000603000000000000" pitchFamily="2" charset="0"/>
              </a:rPr>
              <a:t>Mrs. Angie Lowry</a:t>
            </a:r>
            <a:endParaRPr lang="en-US" sz="8000" dirty="0">
              <a:solidFill>
                <a:schemeClr val="tx1"/>
              </a:solidFill>
              <a:latin typeface="HelloAnnie" panose="02000603000000000000" pitchFamily="2" charset="0"/>
              <a:ea typeface="HelloAnnie" panose="02000603000000000000" pitchFamily="2" charset="0"/>
            </a:endParaRPr>
          </a:p>
        </p:txBody>
      </p:sp>
    </p:spTree>
    <p:extLst>
      <p:ext uri="{BB962C8B-B14F-4D97-AF65-F5344CB8AC3E}">
        <p14:creationId xmlns:p14="http://schemas.microsoft.com/office/powerpoint/2010/main" val="36924880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76400"/>
            <a:ext cx="5334000" cy="4800600"/>
          </a:xfrm>
        </p:spPr>
        <p:txBody>
          <a:bodyPr>
            <a:normAutofit fontScale="70000" lnSpcReduction="20000"/>
          </a:bodyPr>
          <a:lstStyle/>
          <a:p>
            <a:pPr marL="0" indent="0" algn="ctr">
              <a:buNone/>
            </a:pPr>
            <a:r>
              <a:rPr lang="en-US" sz="4400" dirty="0" smtClean="0">
                <a:solidFill>
                  <a:schemeClr val="tx1"/>
                </a:solidFill>
                <a:latin typeface="HelloDoodlePrint" panose="02000603000000000000" pitchFamily="2" charset="0"/>
                <a:ea typeface="HelloDoodlePrint" panose="02000603000000000000" pitchFamily="2" charset="0"/>
              </a:rPr>
              <a:t>A community of faith is fostered through daily prayer, participation at Mass, Scripture stories, discussions, activities and games that promote care and respect for all people.</a:t>
            </a:r>
          </a:p>
          <a:p>
            <a:pPr marL="0" indent="0" algn="ctr">
              <a:buNone/>
            </a:pPr>
            <a:r>
              <a:rPr lang="en-US" sz="4400" dirty="0" smtClean="0">
                <a:solidFill>
                  <a:schemeClr val="tx1"/>
                </a:solidFill>
                <a:latin typeface="HelloDoodlePrint" panose="02000603000000000000" pitchFamily="2" charset="0"/>
                <a:ea typeface="HelloDoodlePrint" panose="02000603000000000000" pitchFamily="2" charset="0"/>
              </a:rPr>
              <a:t>“Talking with God” is an archdiocesan assessment we will complete in the second semester.</a:t>
            </a:r>
            <a:endParaRPr lang="en-US" sz="4400" dirty="0">
              <a:solidFill>
                <a:schemeClr val="tx1"/>
              </a:solidFill>
              <a:latin typeface="HelloDoodlePrint" panose="02000603000000000000" pitchFamily="2" charset="0"/>
              <a:ea typeface="HelloDoodlePrint" panose="02000603000000000000" pitchFamily="2" charset="0"/>
            </a:endParaRPr>
          </a:p>
        </p:txBody>
      </p:sp>
      <p:pic>
        <p:nvPicPr>
          <p:cNvPr id="3078" name="Picture 6" descr="http://www.twoheartsdesign.com/images/clipart/catholic/cross/images/crosses0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1905001"/>
            <a:ext cx="2981325" cy="4191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381000"/>
            <a:ext cx="8229600" cy="1219200"/>
          </a:xfrm>
        </p:spPr>
        <p:txBody>
          <a:bodyPr>
            <a:noAutofit/>
          </a:bodyPr>
          <a:lstStyle/>
          <a:p>
            <a:pPr algn="ctr"/>
            <a:r>
              <a:rPr lang="en-US" sz="8800" u="sng" dirty="0" smtClean="0">
                <a:solidFill>
                  <a:srgbClr val="00FFCC"/>
                </a:solidFill>
                <a:latin typeface="HelloDoodlePrint" panose="02000603000000000000" pitchFamily="2" charset="0"/>
                <a:ea typeface="HelloDoodlePrint" panose="02000603000000000000" pitchFamily="2" charset="0"/>
              </a:rPr>
              <a:t>Religion</a:t>
            </a:r>
            <a:endParaRPr lang="en-US" sz="8800" u="sng" dirty="0">
              <a:solidFill>
                <a:srgbClr val="00FFCC"/>
              </a:solidFill>
              <a:latin typeface="HelloDoodlePrint" panose="02000603000000000000" pitchFamily="2" charset="0"/>
              <a:ea typeface="HelloDoodlePrint" panose="02000603000000000000" pitchFamily="2" charset="0"/>
            </a:endParaRPr>
          </a:p>
        </p:txBody>
      </p:sp>
    </p:spTree>
    <p:extLst>
      <p:ext uri="{BB962C8B-B14F-4D97-AF65-F5344CB8AC3E}">
        <p14:creationId xmlns:p14="http://schemas.microsoft.com/office/powerpoint/2010/main" val="39626391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Autofit/>
          </a:bodyPr>
          <a:lstStyle/>
          <a:p>
            <a:pPr algn="ctr"/>
            <a:r>
              <a:rPr lang="en-US" sz="9600" u="sng" dirty="0" smtClean="0">
                <a:solidFill>
                  <a:srgbClr val="00FFCC"/>
                </a:solidFill>
                <a:latin typeface="HelloDoodlePrint" panose="02000603000000000000" pitchFamily="2" charset="0"/>
                <a:ea typeface="HelloDoodlePrint" panose="02000603000000000000" pitchFamily="2" charset="0"/>
              </a:rPr>
              <a:t>Sacraments</a:t>
            </a:r>
            <a:endParaRPr lang="en-US" sz="9600" u="sng" dirty="0">
              <a:solidFill>
                <a:srgbClr val="00FFCC"/>
              </a:solidFill>
              <a:latin typeface="HelloDoodlePrint" panose="02000603000000000000" pitchFamily="2" charset="0"/>
              <a:ea typeface="HelloDoodlePrint" panose="02000603000000000000" pitchFamily="2" charset="0"/>
            </a:endParaRPr>
          </a:p>
        </p:txBody>
      </p:sp>
      <p:sp>
        <p:nvSpPr>
          <p:cNvPr id="3" name="Content Placeholder 2"/>
          <p:cNvSpPr>
            <a:spLocks noGrp="1"/>
          </p:cNvSpPr>
          <p:nvPr>
            <p:ph idx="1"/>
          </p:nvPr>
        </p:nvSpPr>
        <p:spPr>
          <a:xfrm>
            <a:off x="152400" y="1600200"/>
            <a:ext cx="8991600" cy="4525963"/>
          </a:xfrm>
        </p:spPr>
        <p:txBody>
          <a:bodyPr>
            <a:normAutofit fontScale="92500"/>
          </a:bodyPr>
          <a:lstStyle/>
          <a:p>
            <a:pPr marL="0" indent="0">
              <a:buNone/>
            </a:pPr>
            <a:r>
              <a:rPr lang="en-US" sz="4400" u="sng" dirty="0" smtClean="0">
                <a:solidFill>
                  <a:schemeClr val="tx1"/>
                </a:solidFill>
                <a:latin typeface="HelloDoodlePrint" panose="02000603000000000000" pitchFamily="2" charset="0"/>
                <a:ea typeface="HelloDoodlePrint" panose="02000603000000000000" pitchFamily="2" charset="0"/>
              </a:rPr>
              <a:t>Reconciliation</a:t>
            </a:r>
            <a:r>
              <a:rPr lang="en-US" sz="4400" dirty="0" smtClean="0">
                <a:solidFill>
                  <a:schemeClr val="tx1"/>
                </a:solidFill>
                <a:latin typeface="HelloDoodlePrint" panose="02000603000000000000" pitchFamily="2" charset="0"/>
                <a:ea typeface="HelloDoodlePrint" panose="02000603000000000000" pitchFamily="2" charset="0"/>
              </a:rPr>
              <a:t>	    </a:t>
            </a:r>
            <a:r>
              <a:rPr lang="en-US" sz="4400" u="sng" dirty="0" smtClean="0">
                <a:solidFill>
                  <a:schemeClr val="tx1"/>
                </a:solidFill>
                <a:latin typeface="HelloDoodlePrint" panose="02000603000000000000" pitchFamily="2" charset="0"/>
                <a:ea typeface="HelloDoodlePrint" panose="02000603000000000000" pitchFamily="2" charset="0"/>
              </a:rPr>
              <a:t>First Communion</a:t>
            </a:r>
            <a:endParaRPr lang="en-US" sz="3600" u="sng" dirty="0" smtClean="0">
              <a:solidFill>
                <a:schemeClr val="tx1"/>
              </a:solidFill>
              <a:latin typeface="HelloDoodlePrint" panose="02000603000000000000" pitchFamily="2" charset="0"/>
              <a:ea typeface="HelloDoodlePrint" panose="02000603000000000000" pitchFamily="2" charset="0"/>
            </a:endParaRPr>
          </a:p>
          <a:p>
            <a:pPr marL="0" indent="0">
              <a:buNone/>
            </a:pPr>
            <a:r>
              <a:rPr lang="en-US" sz="3200" dirty="0" smtClean="0">
                <a:solidFill>
                  <a:schemeClr val="tx1"/>
                </a:solidFill>
                <a:latin typeface="HelloDoodlePrint" panose="02000603000000000000" pitchFamily="2" charset="0"/>
                <a:ea typeface="HelloDoodlePrint" panose="02000603000000000000" pitchFamily="2" charset="0"/>
              </a:rPr>
              <a:t>* parent meeting 	      * parent meeting  Sun, </a:t>
            </a:r>
          </a:p>
          <a:p>
            <a:pPr marL="0" indent="0">
              <a:buNone/>
            </a:pPr>
            <a:r>
              <a:rPr lang="en-US" sz="3200" dirty="0" smtClean="0">
                <a:solidFill>
                  <a:schemeClr val="tx1"/>
                </a:solidFill>
                <a:latin typeface="HelloDoodlePrint" panose="02000603000000000000" pitchFamily="2" charset="0"/>
                <a:ea typeface="HelloDoodlePrint" panose="02000603000000000000" pitchFamily="2" charset="0"/>
              </a:rPr>
              <a:t>   Sun, Sept 30 @ 7:15 pm</a:t>
            </a:r>
            <a:r>
              <a:rPr lang="en-US" sz="3200" dirty="0">
                <a:solidFill>
                  <a:schemeClr val="tx1"/>
                </a:solidFill>
                <a:latin typeface="HelloDoodlePrint" panose="02000603000000000000" pitchFamily="2" charset="0"/>
                <a:ea typeface="HelloDoodlePrint" panose="02000603000000000000" pitchFamily="2" charset="0"/>
              </a:rPr>
              <a:t> </a:t>
            </a:r>
            <a:r>
              <a:rPr lang="en-US" sz="3200" dirty="0" smtClean="0">
                <a:solidFill>
                  <a:schemeClr val="tx1"/>
                </a:solidFill>
                <a:latin typeface="HelloDoodlePrint" panose="02000603000000000000" pitchFamily="2" charset="0"/>
                <a:ea typeface="HelloDoodlePrint" panose="02000603000000000000" pitchFamily="2" charset="0"/>
              </a:rPr>
              <a:t>         Feb </a:t>
            </a:r>
            <a:r>
              <a:rPr lang="en-US" sz="3200" dirty="0">
                <a:solidFill>
                  <a:schemeClr val="tx1"/>
                </a:solidFill>
                <a:latin typeface="HelloDoodlePrint" panose="02000603000000000000" pitchFamily="2" charset="0"/>
                <a:ea typeface="HelloDoodlePrint" panose="02000603000000000000" pitchFamily="2" charset="0"/>
              </a:rPr>
              <a:t>3</a:t>
            </a:r>
            <a:r>
              <a:rPr lang="en-US" sz="3200" dirty="0" smtClean="0">
                <a:solidFill>
                  <a:schemeClr val="tx1"/>
                </a:solidFill>
                <a:latin typeface="HelloDoodlePrint" panose="02000603000000000000" pitchFamily="2" charset="0"/>
                <a:ea typeface="HelloDoodlePrint" panose="02000603000000000000" pitchFamily="2" charset="0"/>
              </a:rPr>
              <a:t> @7:15 pm</a:t>
            </a:r>
          </a:p>
          <a:p>
            <a:pPr marL="0" indent="0">
              <a:buNone/>
            </a:pPr>
            <a:r>
              <a:rPr lang="en-US" sz="3200" dirty="0" smtClean="0">
                <a:solidFill>
                  <a:schemeClr val="tx1"/>
                </a:solidFill>
                <a:latin typeface="HelloDoodlePrint" panose="02000603000000000000" pitchFamily="2" charset="0"/>
                <a:ea typeface="HelloDoodlePrint" panose="02000603000000000000" pitchFamily="2" charset="0"/>
              </a:rPr>
              <a:t>* celebrate Dec. </a:t>
            </a:r>
            <a:r>
              <a:rPr lang="en-US" sz="3200" dirty="0">
                <a:solidFill>
                  <a:schemeClr val="tx1"/>
                </a:solidFill>
                <a:latin typeface="HelloDoodlePrint" panose="02000603000000000000" pitchFamily="2" charset="0"/>
                <a:ea typeface="HelloDoodlePrint" panose="02000603000000000000" pitchFamily="2" charset="0"/>
              </a:rPr>
              <a:t>4</a:t>
            </a:r>
            <a:r>
              <a:rPr lang="en-US" sz="3200" dirty="0" smtClean="0">
                <a:solidFill>
                  <a:schemeClr val="tx1"/>
                </a:solidFill>
                <a:latin typeface="HelloDoodlePrint" panose="02000603000000000000" pitchFamily="2" charset="0"/>
                <a:ea typeface="HelloDoodlePrint" panose="02000603000000000000" pitchFamily="2" charset="0"/>
              </a:rPr>
              <a:t> at   * celebrate March 31 at 	7:00 pm				3:00 pm    	    			    	     *breakfast Fri., April </a:t>
            </a:r>
            <a:r>
              <a:rPr lang="en-US" sz="3200" dirty="0">
                <a:solidFill>
                  <a:schemeClr val="tx1"/>
                </a:solidFill>
                <a:latin typeface="HelloDoodlePrint" panose="02000603000000000000" pitchFamily="2" charset="0"/>
                <a:ea typeface="HelloDoodlePrint" panose="02000603000000000000" pitchFamily="2" charset="0"/>
              </a:rPr>
              <a:t>5</a:t>
            </a:r>
            <a:endParaRPr lang="en-US" sz="3200" baseline="30000" dirty="0" smtClean="0">
              <a:solidFill>
                <a:schemeClr val="tx1"/>
              </a:solidFill>
              <a:latin typeface="HelloDoodlePrint" panose="02000603000000000000" pitchFamily="2" charset="0"/>
              <a:ea typeface="HelloDoodlePrint" panose="02000603000000000000" pitchFamily="2" charset="0"/>
            </a:endParaRPr>
          </a:p>
          <a:p>
            <a:pPr marL="0" indent="0">
              <a:buNone/>
            </a:pPr>
            <a:r>
              <a:rPr lang="en-US" sz="3600" baseline="30000" dirty="0">
                <a:solidFill>
                  <a:schemeClr val="tx1"/>
                </a:solidFill>
                <a:latin typeface="HelloDoodlePrint" panose="02000603000000000000" pitchFamily="2" charset="0"/>
                <a:ea typeface="HelloDoodlePrint" panose="02000603000000000000" pitchFamily="2" charset="0"/>
              </a:rPr>
              <a:t>	</a:t>
            </a:r>
            <a:r>
              <a:rPr lang="en-US" sz="3600" baseline="30000" dirty="0" smtClean="0">
                <a:solidFill>
                  <a:schemeClr val="tx1"/>
                </a:solidFill>
                <a:latin typeface="HelloDoodlePrint" panose="02000603000000000000" pitchFamily="2" charset="0"/>
                <a:ea typeface="HelloDoodlePrint" panose="02000603000000000000" pitchFamily="2" charset="0"/>
              </a:rPr>
              <a:t>		</a:t>
            </a:r>
            <a:endParaRPr lang="en-US" sz="3200" b="1" dirty="0" smtClean="0">
              <a:solidFill>
                <a:schemeClr val="tx1"/>
              </a:solidFill>
              <a:latin typeface="HelloDoodlePrint" panose="02000603000000000000" pitchFamily="2" charset="0"/>
              <a:ea typeface="HelloDoodlePrint" panose="02000603000000000000" pitchFamily="2" charset="0"/>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4294865"/>
            <a:ext cx="2428218" cy="24643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descr="http://i2.squidoocdn.com/resize/squidoo_images/-1/draft_lens19230895module157603933photo_1331558087--.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0400" y="4876800"/>
            <a:ext cx="1600200" cy="16002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98101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143000"/>
          </a:xfrm>
        </p:spPr>
        <p:txBody>
          <a:bodyPr>
            <a:noAutofit/>
          </a:bodyPr>
          <a:lstStyle/>
          <a:p>
            <a:pPr algn="ctr"/>
            <a:r>
              <a:rPr lang="en-US" sz="7200" u="sng" dirty="0" smtClean="0">
                <a:solidFill>
                  <a:srgbClr val="00FFCC"/>
                </a:solidFill>
                <a:latin typeface="HelloDoodlePrint" panose="02000603000000000000" pitchFamily="2" charset="0"/>
                <a:ea typeface="HelloDoodlePrint" panose="02000603000000000000" pitchFamily="2" charset="0"/>
              </a:rPr>
              <a:t>Prayers to Know</a:t>
            </a:r>
            <a:endParaRPr lang="en-US" sz="7200" u="sng" dirty="0">
              <a:solidFill>
                <a:srgbClr val="00FFCC"/>
              </a:solidFill>
              <a:latin typeface="HelloDoodlePrint" panose="02000603000000000000" pitchFamily="2" charset="0"/>
              <a:ea typeface="HelloDoodlePrint" panose="02000603000000000000" pitchFamily="2" charset="0"/>
            </a:endParaRPr>
          </a:p>
        </p:txBody>
      </p:sp>
      <p:sp>
        <p:nvSpPr>
          <p:cNvPr id="3" name="Content Placeholder 2"/>
          <p:cNvSpPr>
            <a:spLocks noGrp="1"/>
          </p:cNvSpPr>
          <p:nvPr>
            <p:ph sz="half" idx="1"/>
          </p:nvPr>
        </p:nvSpPr>
        <p:spPr>
          <a:xfrm>
            <a:off x="457200" y="1905000"/>
            <a:ext cx="7924800" cy="4221163"/>
          </a:xfrm>
        </p:spPr>
        <p:txBody>
          <a:bodyPr>
            <a:normAutofit/>
          </a:bodyPr>
          <a:lstStyle/>
          <a:p>
            <a:pPr marL="0" indent="0" algn="ctr">
              <a:buNone/>
            </a:pPr>
            <a:r>
              <a:rPr lang="en-US" sz="5400" dirty="0" smtClean="0">
                <a:solidFill>
                  <a:schemeClr val="tx1"/>
                </a:solidFill>
                <a:latin typeface="HelloDoodlePrint" panose="02000603000000000000" pitchFamily="2" charset="0"/>
                <a:ea typeface="HelloDoodlePrint" panose="02000603000000000000" pitchFamily="2" charset="0"/>
              </a:rPr>
              <a:t>* The Lord’s Prayer</a:t>
            </a:r>
          </a:p>
          <a:p>
            <a:pPr marL="0" indent="0" algn="ctr">
              <a:buNone/>
            </a:pPr>
            <a:r>
              <a:rPr lang="en-US" sz="5400" dirty="0" smtClean="0">
                <a:solidFill>
                  <a:schemeClr val="tx1"/>
                </a:solidFill>
                <a:latin typeface="HelloDoodlePrint" panose="02000603000000000000" pitchFamily="2" charset="0"/>
                <a:ea typeface="HelloDoodlePrint" panose="02000603000000000000" pitchFamily="2" charset="0"/>
              </a:rPr>
              <a:t>* Hail Mary</a:t>
            </a:r>
          </a:p>
          <a:p>
            <a:pPr marL="0" indent="0" algn="ctr">
              <a:buNone/>
            </a:pPr>
            <a:r>
              <a:rPr lang="en-US" sz="5400" dirty="0" smtClean="0">
                <a:solidFill>
                  <a:schemeClr val="tx1"/>
                </a:solidFill>
                <a:latin typeface="HelloDoodlePrint" panose="02000603000000000000" pitchFamily="2" charset="0"/>
                <a:ea typeface="HelloDoodlePrint" panose="02000603000000000000" pitchFamily="2" charset="0"/>
              </a:rPr>
              <a:t>* Act of Contrition</a:t>
            </a:r>
          </a:p>
          <a:p>
            <a:pPr marL="0" indent="0" algn="ctr">
              <a:buNone/>
            </a:pPr>
            <a:r>
              <a:rPr lang="en-US" sz="5400" dirty="0" smtClean="0">
                <a:solidFill>
                  <a:schemeClr val="tx1"/>
                </a:solidFill>
                <a:latin typeface="HelloDoodlePrint" panose="02000603000000000000" pitchFamily="2" charset="0"/>
                <a:ea typeface="HelloDoodlePrint" panose="02000603000000000000" pitchFamily="2" charset="0"/>
              </a:rPr>
              <a:t>* Doxology (Glory Be)</a:t>
            </a:r>
            <a:endParaRPr lang="en-US" sz="5400" dirty="0">
              <a:solidFill>
                <a:schemeClr val="tx1"/>
              </a:solidFill>
              <a:latin typeface="HelloDoodlePrint" panose="02000603000000000000" pitchFamily="2" charset="0"/>
              <a:ea typeface="HelloDoodlePrint" panose="02000603000000000000" pitchFamily="2" charset="0"/>
            </a:endParaRPr>
          </a:p>
        </p:txBody>
      </p:sp>
    </p:spTree>
    <p:extLst>
      <p:ext uri="{BB962C8B-B14F-4D97-AF65-F5344CB8AC3E}">
        <p14:creationId xmlns:p14="http://schemas.microsoft.com/office/powerpoint/2010/main" val="38881491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700" y="663575"/>
            <a:ext cx="8229600" cy="1143000"/>
          </a:xfrm>
        </p:spPr>
        <p:txBody>
          <a:bodyPr>
            <a:noAutofit/>
          </a:bodyPr>
          <a:lstStyle/>
          <a:p>
            <a:pPr algn="ctr"/>
            <a:r>
              <a:rPr lang="en-US" sz="8000" u="sng" dirty="0" smtClean="0">
                <a:solidFill>
                  <a:srgbClr val="00FFCC"/>
                </a:solidFill>
                <a:latin typeface="HelloDoodlePrint" panose="02000603000000000000" pitchFamily="2" charset="0"/>
                <a:ea typeface="HelloDoodlePrint" panose="02000603000000000000" pitchFamily="2" charset="0"/>
              </a:rPr>
              <a:t>Language Arts</a:t>
            </a:r>
            <a:endParaRPr lang="en-US" sz="8000" u="sng" dirty="0">
              <a:solidFill>
                <a:srgbClr val="00FFCC"/>
              </a:solidFill>
              <a:latin typeface="HelloDoodlePrint" panose="02000603000000000000" pitchFamily="2" charset="0"/>
              <a:ea typeface="HelloDoodlePrint" panose="02000603000000000000" pitchFamily="2" charset="0"/>
            </a:endParaRPr>
          </a:p>
        </p:txBody>
      </p:sp>
      <p:sp>
        <p:nvSpPr>
          <p:cNvPr id="4" name="AutoShape 2" descr="http://rds.yahoo.com/_ylt=A0PDoX48.A9Oei4Ac7yjzbkF/SIG=14c99u61g/EXP=1309698236/**http%3a/www.ops.org/ELEMENTARY/ASHLANDPARKROBBINS/Portals/0/STAFF_FOLDERS/T_Gehling_Laura/dj_b2school_gradeblock2nd_c.jpg"/>
          <p:cNvSpPr>
            <a:spLocks noChangeAspect="1" noChangeArrowheads="1"/>
          </p:cNvSpPr>
          <p:nvPr/>
        </p:nvSpPr>
        <p:spPr bwMode="auto">
          <a:xfrm>
            <a:off x="63500" y="-136525"/>
            <a:ext cx="14859000" cy="3962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 name="AutoShape 4" descr="http://rds.yahoo.com/_ylt=A0PDoX48.A9Oei4Ac7yjzbkF/SIG=14c99u61g/EXP=1309698236/**http%3a/www.ops.org/ELEMENTARY/ASHLANDPARKROBBINS/Portals/0/STAFF_FOLDERS/T_Gehling_Laura/dj_b2school_gradeblock2nd_c.jpg"/>
          <p:cNvSpPr>
            <a:spLocks noChangeAspect="1" noChangeArrowheads="1"/>
          </p:cNvSpPr>
          <p:nvPr/>
        </p:nvSpPr>
        <p:spPr bwMode="auto">
          <a:xfrm>
            <a:off x="215900" y="15875"/>
            <a:ext cx="14859000" cy="3962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 name="AutoShape 6" descr="http://rds.yahoo.com/_ylt=A0PDoX48.A9Oei4Ac7yjzbkF/SIG=14c99u61g/EXP=1309698236/**http%3a/www.ops.org/ELEMENTARY/ASHLANDPARKROBBINS/Portals/0/STAFF_FOLDERS/T_Gehling_Laura/dj_b2school_gradeblock2nd_c.jpg"/>
          <p:cNvSpPr>
            <a:spLocks noChangeAspect="1" noChangeArrowheads="1"/>
          </p:cNvSpPr>
          <p:nvPr/>
        </p:nvSpPr>
        <p:spPr bwMode="auto">
          <a:xfrm>
            <a:off x="368300" y="168275"/>
            <a:ext cx="14859000" cy="3962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 name="AutoShape 8" descr="http://rds.yahoo.com/_ylt=A0PDoX48.A9Oei4Ac7yjzbkF/SIG=14c99u61g/EXP=1309698236/**http%3a/www.ops.org/ELEMENTARY/ASHLANDPARKROBBINS/Portals/0/STAFF_FOLDERS/T_Gehling_Laura/dj_b2school_gradeblock2nd_c.jpg"/>
          <p:cNvSpPr>
            <a:spLocks noChangeAspect="1" noChangeArrowheads="1"/>
          </p:cNvSpPr>
          <p:nvPr/>
        </p:nvSpPr>
        <p:spPr bwMode="auto">
          <a:xfrm>
            <a:off x="520700" y="320675"/>
            <a:ext cx="14859000" cy="3962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 name="AutoShape 10" descr="http://rds.yahoo.com/_ylt=A0PDoX48.A9Oei4Ac7yjzbkF/SIG=14c99u61g/EXP=1309698236/**http%3a/www.ops.org/ELEMENTARY/ASHLANDPARKROBBINS/Portals/0/STAFF_FOLDERS/T_Gehling_Laura/dj_b2school_gradeblock2nd_c.jpg"/>
          <p:cNvSpPr>
            <a:spLocks noChangeAspect="1" noChangeArrowheads="1"/>
          </p:cNvSpPr>
          <p:nvPr/>
        </p:nvSpPr>
        <p:spPr bwMode="auto">
          <a:xfrm>
            <a:off x="673100" y="473075"/>
            <a:ext cx="14859000" cy="3962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 name="AutoShape 12" descr="http://rds.yahoo.com/_ylt=A0PDoX48.A9Oei4Ac7yjzbkF/SIG=14c99u61g/EXP=1309698236/**http%3a/www.ops.org/ELEMENTARY/ASHLANDPARKROBBINS/Portals/0/STAFF_FOLDERS/T_Gehling_Laura/dj_b2school_gradeblock2nd_c.jpg"/>
          <p:cNvSpPr>
            <a:spLocks noChangeAspect="1" noChangeArrowheads="1"/>
          </p:cNvSpPr>
          <p:nvPr/>
        </p:nvSpPr>
        <p:spPr bwMode="auto">
          <a:xfrm>
            <a:off x="825500" y="625475"/>
            <a:ext cx="14859000" cy="3962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 name="AutoShape 14" descr="http://rds.yahoo.com/_ylt=A0PDoX48.A9Oei4Ac7yjzbkF/SIG=14c99u61g/EXP=1309698236/**http%3a/www.ops.org/ELEMENTARY/ASHLANDPARKROBBINS/Portals/0/STAFF_FOLDERS/T_Gehling_Laura/dj_b2school_gradeblock2nd_c.jpg"/>
          <p:cNvSpPr>
            <a:spLocks noChangeAspect="1" noChangeArrowheads="1"/>
          </p:cNvSpPr>
          <p:nvPr/>
        </p:nvSpPr>
        <p:spPr bwMode="auto">
          <a:xfrm>
            <a:off x="215900" y="1752600"/>
            <a:ext cx="14859000" cy="3962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 name="AutoShape 16" descr="http://rds.yahoo.com/_ylt=A0PDoX48.A9Oei4Ac7yjzbkF/SIG=14c99u61g/EXP=1309698236/**http%3a/www.ops.org/ELEMENTARY/ASHLANDPARKROBBINS/Portals/0/STAFF_FOLDERS/T_Gehling_Laura/dj_b2school_gradeblock2nd_c.jpg"/>
          <p:cNvSpPr>
            <a:spLocks noChangeAspect="1" noChangeArrowheads="1"/>
          </p:cNvSpPr>
          <p:nvPr/>
        </p:nvSpPr>
        <p:spPr bwMode="auto">
          <a:xfrm>
            <a:off x="1130300" y="930275"/>
            <a:ext cx="14859000" cy="3962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 name="AutoShape 18" descr="http://rds.yahoo.com/_ylt=A0PDoX48.A9Oei4Ac7yjzbkF/SIG=14c99u61g/EXP=1309698236/**http%3a/www.ops.org/ELEMENTARY/ASHLANDPARKROBBINS/Portals/0/STAFF_FOLDERS/T_Gehling_Laura/dj_b2school_gradeblock2nd_c.jpg"/>
          <p:cNvSpPr>
            <a:spLocks noChangeAspect="1" noChangeArrowheads="1"/>
          </p:cNvSpPr>
          <p:nvPr/>
        </p:nvSpPr>
        <p:spPr bwMode="auto">
          <a:xfrm>
            <a:off x="215900" y="1997075"/>
            <a:ext cx="14859000" cy="3962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 name="AutoShape 20" descr="http://rds.yahoo.com/_ylt=A0PDoX48.A9Oei4Ac7yjzbkF/SIG=14c99u61g/EXP=1309698236/**http%3a/www.ops.org/ELEMENTARY/ASHLANDPARKROBBINS/Portals/0/STAFF_FOLDERS/T_Gehling_Laura/dj_b2school_gradeblock2nd_c.jpg"/>
          <p:cNvSpPr>
            <a:spLocks noChangeAspect="1" noChangeArrowheads="1"/>
          </p:cNvSpPr>
          <p:nvPr/>
        </p:nvSpPr>
        <p:spPr bwMode="auto">
          <a:xfrm>
            <a:off x="1435100" y="1235075"/>
            <a:ext cx="14859000" cy="3962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 name="TextBox 13"/>
          <p:cNvSpPr txBox="1"/>
          <p:nvPr/>
        </p:nvSpPr>
        <p:spPr>
          <a:xfrm>
            <a:off x="-381000" y="1916045"/>
            <a:ext cx="9080500" cy="4678204"/>
          </a:xfrm>
          <a:prstGeom prst="rect">
            <a:avLst/>
          </a:prstGeom>
          <a:noFill/>
        </p:spPr>
        <p:txBody>
          <a:bodyPr wrap="square" rtlCol="0">
            <a:spAutoFit/>
          </a:bodyPr>
          <a:lstStyle/>
          <a:p>
            <a:pPr algn="ctr"/>
            <a:r>
              <a:rPr lang="en-US" sz="4000" dirty="0" smtClean="0">
                <a:latin typeface="HelloDoodlePrint" panose="02000603000000000000" pitchFamily="2" charset="0"/>
                <a:ea typeface="HelloDoodlePrint" panose="02000603000000000000" pitchFamily="2" charset="0"/>
                <a:cs typeface="Tahoma" pitchFamily="34" charset="0"/>
              </a:rPr>
              <a:t>McGraw Hill Reading Program integrates:</a:t>
            </a:r>
          </a:p>
          <a:p>
            <a:pPr marL="2400300" lvl="4" indent="-571500">
              <a:buFont typeface="Arial" panose="020B0604020202020204" pitchFamily="34" charset="0"/>
              <a:buChar char="•"/>
            </a:pPr>
            <a:r>
              <a:rPr lang="en-US" sz="4000" dirty="0" smtClean="0">
                <a:latin typeface="HelloDoodlePrint" panose="02000603000000000000" pitchFamily="2" charset="0"/>
                <a:ea typeface="HelloDoodlePrint" panose="02000603000000000000" pitchFamily="2" charset="0"/>
                <a:cs typeface="Tahoma" pitchFamily="34" charset="0"/>
              </a:rPr>
              <a:t>Reading/Literature</a:t>
            </a:r>
          </a:p>
          <a:p>
            <a:pPr marL="2400300" lvl="4" indent="-571500">
              <a:buFont typeface="Arial" panose="020B0604020202020204" pitchFamily="34" charset="0"/>
              <a:buChar char="•"/>
            </a:pPr>
            <a:r>
              <a:rPr lang="en-US" sz="4000" dirty="0" smtClean="0">
                <a:latin typeface="HelloDoodlePrint" panose="02000603000000000000" pitchFamily="2" charset="0"/>
                <a:ea typeface="HelloDoodlePrint" panose="02000603000000000000" pitchFamily="2" charset="0"/>
                <a:cs typeface="Tahoma" pitchFamily="34" charset="0"/>
              </a:rPr>
              <a:t>Writing</a:t>
            </a:r>
          </a:p>
          <a:p>
            <a:pPr marL="2400300" lvl="4" indent="-571500">
              <a:buFont typeface="Arial" panose="020B0604020202020204" pitchFamily="34" charset="0"/>
              <a:buChar char="•"/>
            </a:pPr>
            <a:r>
              <a:rPr lang="en-US" sz="4000" dirty="0" smtClean="0">
                <a:latin typeface="HelloDoodlePrint" panose="02000603000000000000" pitchFamily="2" charset="0"/>
                <a:ea typeface="HelloDoodlePrint" panose="02000603000000000000" pitchFamily="2" charset="0"/>
                <a:cs typeface="Tahoma" pitchFamily="34" charset="0"/>
              </a:rPr>
              <a:t>Phonics </a:t>
            </a:r>
          </a:p>
          <a:p>
            <a:pPr marL="2400300" lvl="4" indent="-571500">
              <a:buFont typeface="Arial" panose="020B0604020202020204" pitchFamily="34" charset="0"/>
              <a:buChar char="•"/>
            </a:pPr>
            <a:r>
              <a:rPr lang="en-US" sz="4000" dirty="0" smtClean="0">
                <a:latin typeface="HelloDoodlePrint" panose="02000603000000000000" pitchFamily="2" charset="0"/>
                <a:ea typeface="HelloDoodlePrint" panose="02000603000000000000" pitchFamily="2" charset="0"/>
                <a:cs typeface="Tahoma" pitchFamily="34" charset="0"/>
              </a:rPr>
              <a:t>Grammar </a:t>
            </a:r>
          </a:p>
          <a:p>
            <a:pPr marL="2400300" lvl="4" indent="-571500">
              <a:buFont typeface="Arial" panose="020B0604020202020204" pitchFamily="34" charset="0"/>
              <a:buChar char="•"/>
            </a:pPr>
            <a:r>
              <a:rPr lang="en-US" sz="4000" dirty="0" smtClean="0">
                <a:latin typeface="HelloDoodlePrint" panose="02000603000000000000" pitchFamily="2" charset="0"/>
                <a:ea typeface="HelloDoodlePrint" panose="02000603000000000000" pitchFamily="2" charset="0"/>
                <a:cs typeface="Tahoma" pitchFamily="34" charset="0"/>
              </a:rPr>
              <a:t>Spelling</a:t>
            </a:r>
          </a:p>
          <a:p>
            <a:pPr marL="285750" indent="-285750">
              <a:buFont typeface="Arial" pitchFamily="34" charset="0"/>
              <a:buChar char="•"/>
            </a:pP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11937" y="3681596"/>
            <a:ext cx="2138363" cy="2857501"/>
          </a:xfrm>
          <a:prstGeom prst="rect">
            <a:avLst/>
          </a:prstGeom>
        </p:spPr>
      </p:pic>
    </p:spTree>
    <p:extLst>
      <p:ext uri="{BB962C8B-B14F-4D97-AF65-F5344CB8AC3E}">
        <p14:creationId xmlns:p14="http://schemas.microsoft.com/office/powerpoint/2010/main" val="7034521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rds.yahoo.com/_ylt=A2KJkK0Z6BBOvQcATJOjzbkF/SIG=13st2judr/EXP=1309759641/**http%3a/3.bp.blogspot.com/_YjSSLGglBJU/Sm_wbfxk9NI/AAAAAAAAAEM/i57NTvA6qjU/s400/hug-club-clip-art-59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0800" y="4267200"/>
            <a:ext cx="2362200" cy="188976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52400" y="274638"/>
            <a:ext cx="8915400" cy="1143000"/>
          </a:xfrm>
        </p:spPr>
        <p:txBody>
          <a:bodyPr>
            <a:normAutofit fontScale="90000"/>
          </a:bodyPr>
          <a:lstStyle/>
          <a:p>
            <a:pPr algn="ctr"/>
            <a:r>
              <a:rPr lang="en-US" sz="6600" u="sng" dirty="0" smtClean="0">
                <a:solidFill>
                  <a:srgbClr val="00FFCC"/>
                </a:solidFill>
                <a:latin typeface="HelloDoodlePrint" panose="02000603000000000000" pitchFamily="2" charset="0"/>
                <a:ea typeface="HelloDoodlePrint" panose="02000603000000000000" pitchFamily="2" charset="0"/>
              </a:rPr>
              <a:t>Reading &amp; Literature</a:t>
            </a:r>
            <a:endParaRPr lang="en-US" sz="6600" u="sng" dirty="0">
              <a:solidFill>
                <a:srgbClr val="00FFCC"/>
              </a:solidFill>
              <a:latin typeface="HelloDoodlePrint" panose="02000603000000000000" pitchFamily="2" charset="0"/>
              <a:ea typeface="HelloDoodlePrint" panose="02000603000000000000" pitchFamily="2" charset="0"/>
            </a:endParaRPr>
          </a:p>
        </p:txBody>
      </p:sp>
      <p:sp>
        <p:nvSpPr>
          <p:cNvPr id="3" name="Content Placeholder 2"/>
          <p:cNvSpPr>
            <a:spLocks noGrp="1"/>
          </p:cNvSpPr>
          <p:nvPr>
            <p:ph idx="1"/>
          </p:nvPr>
        </p:nvSpPr>
        <p:spPr>
          <a:xfrm>
            <a:off x="152400" y="1447800"/>
            <a:ext cx="8229600" cy="4525963"/>
          </a:xfrm>
        </p:spPr>
        <p:txBody>
          <a:bodyPr>
            <a:normAutofit fontScale="92500"/>
          </a:bodyPr>
          <a:lstStyle/>
          <a:p>
            <a:pPr marL="800100" lvl="1" indent="-342900">
              <a:buFont typeface="Wingdings" pitchFamily="2" charset="2"/>
              <a:buChar char="Ø"/>
            </a:pPr>
            <a:r>
              <a:rPr lang="en-US" sz="3200" b="1" dirty="0" smtClean="0">
                <a:latin typeface="Colonna MT" panose="04020805060202030203" pitchFamily="82" charset="0"/>
              </a:rPr>
              <a:t> </a:t>
            </a:r>
            <a:r>
              <a:rPr lang="en-US" sz="3200" b="1" dirty="0" smtClean="0">
                <a:latin typeface="HelloDoodlePrint" panose="02000603000000000000" pitchFamily="2" charset="0"/>
                <a:ea typeface="HelloDoodlePrint" panose="02000603000000000000" pitchFamily="2" charset="0"/>
              </a:rPr>
              <a:t>New stories </a:t>
            </a:r>
            <a:r>
              <a:rPr lang="en-US" sz="3200" b="1" dirty="0">
                <a:latin typeface="HelloDoodlePrint" panose="02000603000000000000" pitchFamily="2" charset="0"/>
                <a:ea typeface="HelloDoodlePrint" panose="02000603000000000000" pitchFamily="2" charset="0"/>
              </a:rPr>
              <a:t>every week</a:t>
            </a:r>
          </a:p>
          <a:p>
            <a:pPr marL="800100" lvl="1" indent="-342900">
              <a:buFont typeface="Wingdings" pitchFamily="2" charset="2"/>
              <a:buChar char="Ø"/>
            </a:pPr>
            <a:r>
              <a:rPr lang="en-US" sz="3200" b="1" dirty="0" smtClean="0">
                <a:latin typeface="HelloDoodlePrint" panose="02000603000000000000" pitchFamily="2" charset="0"/>
                <a:ea typeface="HelloDoodlePrint" panose="02000603000000000000" pitchFamily="2" charset="0"/>
              </a:rPr>
              <a:t> Assessment </a:t>
            </a:r>
            <a:r>
              <a:rPr lang="en-US" sz="3200" b="1" dirty="0">
                <a:latin typeface="HelloDoodlePrint" panose="02000603000000000000" pitchFamily="2" charset="0"/>
                <a:ea typeface="HelloDoodlePrint" panose="02000603000000000000" pitchFamily="2" charset="0"/>
              </a:rPr>
              <a:t>on Friday</a:t>
            </a:r>
          </a:p>
          <a:p>
            <a:pPr marL="800100" lvl="1" indent="-342900">
              <a:buFont typeface="Wingdings" pitchFamily="2" charset="2"/>
              <a:buChar char="Ø"/>
            </a:pPr>
            <a:r>
              <a:rPr lang="en-US" sz="3200" b="1" dirty="0" smtClean="0">
                <a:latin typeface="HelloDoodlePrint" panose="02000603000000000000" pitchFamily="2" charset="0"/>
                <a:ea typeface="HelloDoodlePrint" panose="02000603000000000000" pitchFamily="2" charset="0"/>
              </a:rPr>
              <a:t> Skills</a:t>
            </a:r>
            <a:r>
              <a:rPr lang="en-US" sz="3200" b="1" dirty="0">
                <a:latin typeface="HelloDoodlePrint" panose="02000603000000000000" pitchFamily="2" charset="0"/>
                <a:ea typeface="HelloDoodlePrint" panose="02000603000000000000" pitchFamily="2" charset="0"/>
              </a:rPr>
              <a:t>: comprehension, decoding, </a:t>
            </a:r>
            <a:r>
              <a:rPr lang="en-US" sz="3200" b="1" dirty="0" smtClean="0">
                <a:latin typeface="HelloDoodlePrint" panose="02000603000000000000" pitchFamily="2" charset="0"/>
                <a:ea typeface="HelloDoodlePrint" panose="02000603000000000000" pitchFamily="2" charset="0"/>
              </a:rPr>
              <a:t>  </a:t>
            </a:r>
          </a:p>
          <a:p>
            <a:pPr marL="457200" lvl="1" indent="0">
              <a:buNone/>
            </a:pPr>
            <a:r>
              <a:rPr lang="en-US" sz="3200" b="1" dirty="0">
                <a:latin typeface="HelloDoodlePrint" panose="02000603000000000000" pitchFamily="2" charset="0"/>
                <a:ea typeface="HelloDoodlePrint" panose="02000603000000000000" pitchFamily="2" charset="0"/>
              </a:rPr>
              <a:t> </a:t>
            </a:r>
            <a:r>
              <a:rPr lang="en-US" sz="3200" b="1" dirty="0" smtClean="0">
                <a:latin typeface="HelloDoodlePrint" panose="02000603000000000000" pitchFamily="2" charset="0"/>
                <a:ea typeface="HelloDoodlePrint" panose="02000603000000000000" pitchFamily="2" charset="0"/>
              </a:rPr>
              <a:t>    predicting</a:t>
            </a:r>
            <a:r>
              <a:rPr lang="en-US" sz="3200" b="1" dirty="0">
                <a:latin typeface="HelloDoodlePrint" panose="02000603000000000000" pitchFamily="2" charset="0"/>
                <a:ea typeface="HelloDoodlePrint" panose="02000603000000000000" pitchFamily="2" charset="0"/>
              </a:rPr>
              <a:t>, </a:t>
            </a:r>
            <a:r>
              <a:rPr lang="en-US" sz="3200" b="1" dirty="0" smtClean="0">
                <a:latin typeface="HelloDoodlePrint" panose="02000603000000000000" pitchFamily="2" charset="0"/>
                <a:ea typeface="HelloDoodlePrint" panose="02000603000000000000" pitchFamily="2" charset="0"/>
              </a:rPr>
              <a:t>summarizing</a:t>
            </a:r>
            <a:r>
              <a:rPr lang="en-US" sz="3200" b="1" dirty="0">
                <a:latin typeface="HelloDoodlePrint" panose="02000603000000000000" pitchFamily="2" charset="0"/>
                <a:ea typeface="HelloDoodlePrint" panose="02000603000000000000" pitchFamily="2" charset="0"/>
              </a:rPr>
              <a:t> </a:t>
            </a:r>
            <a:r>
              <a:rPr lang="en-US" sz="3200" b="1" dirty="0" smtClean="0">
                <a:latin typeface="HelloDoodlePrint" panose="02000603000000000000" pitchFamily="2" charset="0"/>
                <a:ea typeface="HelloDoodlePrint" panose="02000603000000000000" pitchFamily="2" charset="0"/>
              </a:rPr>
              <a:t>and </a:t>
            </a:r>
            <a:r>
              <a:rPr lang="en-US" sz="3200" b="1" dirty="0">
                <a:latin typeface="HelloDoodlePrint" panose="02000603000000000000" pitchFamily="2" charset="0"/>
                <a:ea typeface="HelloDoodlePrint" panose="02000603000000000000" pitchFamily="2" charset="0"/>
              </a:rPr>
              <a:t>drawing </a:t>
            </a:r>
            <a:endParaRPr lang="en-US" sz="3200" b="1" dirty="0" smtClean="0">
              <a:latin typeface="HelloDoodlePrint" panose="02000603000000000000" pitchFamily="2" charset="0"/>
              <a:ea typeface="HelloDoodlePrint" panose="02000603000000000000" pitchFamily="2" charset="0"/>
            </a:endParaRPr>
          </a:p>
          <a:p>
            <a:pPr marL="457200" lvl="1" indent="0">
              <a:buNone/>
            </a:pPr>
            <a:r>
              <a:rPr lang="en-US" sz="3200" b="1" dirty="0">
                <a:latin typeface="HelloDoodlePrint" panose="02000603000000000000" pitchFamily="2" charset="0"/>
                <a:ea typeface="HelloDoodlePrint" panose="02000603000000000000" pitchFamily="2" charset="0"/>
              </a:rPr>
              <a:t> </a:t>
            </a:r>
            <a:r>
              <a:rPr lang="en-US" sz="3200" b="1" dirty="0" smtClean="0">
                <a:latin typeface="HelloDoodlePrint" panose="02000603000000000000" pitchFamily="2" charset="0"/>
                <a:ea typeface="HelloDoodlePrint" panose="02000603000000000000" pitchFamily="2" charset="0"/>
              </a:rPr>
              <a:t>    conclusions</a:t>
            </a:r>
          </a:p>
          <a:p>
            <a:pPr marL="800100" lvl="1" indent="-342900">
              <a:buFont typeface="Wingdings" pitchFamily="2" charset="2"/>
              <a:buChar char="Ø"/>
            </a:pPr>
            <a:r>
              <a:rPr lang="en-US" sz="3200" b="1" dirty="0" smtClean="0">
                <a:latin typeface="HelloDoodlePrint" panose="02000603000000000000" pitchFamily="2" charset="0"/>
                <a:ea typeface="HelloDoodlePrint" panose="02000603000000000000" pitchFamily="2" charset="0"/>
              </a:rPr>
              <a:t>Practice fluency</a:t>
            </a:r>
          </a:p>
          <a:p>
            <a:pPr marL="1037844" lvl="2" indent="-342900">
              <a:buFont typeface="Wingdings" pitchFamily="2" charset="2"/>
              <a:buChar char="Ø"/>
            </a:pPr>
            <a:r>
              <a:rPr lang="en-US" sz="3200" b="1" dirty="0" smtClean="0">
                <a:solidFill>
                  <a:schemeClr val="tx1"/>
                </a:solidFill>
                <a:latin typeface="HelloDoodlePrint" panose="02000603000000000000" pitchFamily="2" charset="0"/>
                <a:ea typeface="HelloDoodlePrint" panose="02000603000000000000" pitchFamily="2" charset="0"/>
              </a:rPr>
              <a:t>Read with good expression, </a:t>
            </a:r>
          </a:p>
          <a:p>
            <a:pPr marL="694944" lvl="2" indent="0">
              <a:buNone/>
            </a:pPr>
            <a:r>
              <a:rPr lang="en-US" sz="3200" b="1" dirty="0">
                <a:solidFill>
                  <a:schemeClr val="tx1"/>
                </a:solidFill>
                <a:latin typeface="HelloDoodlePrint" panose="02000603000000000000" pitchFamily="2" charset="0"/>
                <a:ea typeface="HelloDoodlePrint" panose="02000603000000000000" pitchFamily="2" charset="0"/>
              </a:rPr>
              <a:t>	</a:t>
            </a:r>
            <a:r>
              <a:rPr lang="en-US" sz="3200" b="1" dirty="0" smtClean="0">
                <a:solidFill>
                  <a:schemeClr val="tx1"/>
                </a:solidFill>
                <a:latin typeface="HelloDoodlePrint" panose="02000603000000000000" pitchFamily="2" charset="0"/>
                <a:ea typeface="HelloDoodlePrint" panose="02000603000000000000" pitchFamily="2" charset="0"/>
              </a:rPr>
              <a:t> smoothness and speed</a:t>
            </a:r>
          </a:p>
          <a:p>
            <a:pPr marL="800100" lvl="1" indent="-342900">
              <a:buFont typeface="Wingdings" pitchFamily="2" charset="2"/>
              <a:buChar char="Ø"/>
            </a:pPr>
            <a:endParaRPr lang="en-US" sz="3200" dirty="0">
              <a:latin typeface="Segoe Print" pitchFamily="2" charset="0"/>
            </a:endParaRPr>
          </a:p>
          <a:p>
            <a:endParaRPr lang="en-US" sz="3200" dirty="0"/>
          </a:p>
        </p:txBody>
      </p:sp>
    </p:spTree>
    <p:extLst>
      <p:ext uri="{BB962C8B-B14F-4D97-AF65-F5344CB8AC3E}">
        <p14:creationId xmlns:p14="http://schemas.microsoft.com/office/powerpoint/2010/main" val="7505327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rds.yahoo.com/_ylt=A0PDoX8KAyNOnkwA7jijzbkF/SIG=12rho4vui/EXP=1310946186/**http%3a/www.teachenglishtoday.org/wp-content/uploads/2010/11/readin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52600" y="1838908"/>
            <a:ext cx="5562600" cy="364749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81000" y="228600"/>
            <a:ext cx="8315325" cy="1610308"/>
          </a:xfrm>
        </p:spPr>
        <p:txBody>
          <a:bodyPr anchor="ctr">
            <a:normAutofit fontScale="90000"/>
          </a:bodyPr>
          <a:lstStyle/>
          <a:p>
            <a:pPr algn="ctr"/>
            <a:r>
              <a:rPr lang="en-US" sz="3600" dirty="0" smtClean="0">
                <a:latin typeface="Segoe Print" pitchFamily="2" charset="0"/>
                <a:ea typeface="Batang" pitchFamily="18" charset="-127"/>
              </a:rPr>
              <a:t/>
            </a:r>
            <a:br>
              <a:rPr lang="en-US" sz="3600" dirty="0" smtClean="0">
                <a:latin typeface="Segoe Print" pitchFamily="2" charset="0"/>
                <a:ea typeface="Batang" pitchFamily="18" charset="-127"/>
              </a:rPr>
            </a:br>
            <a:r>
              <a:rPr lang="en-US" sz="3600" dirty="0" smtClean="0">
                <a:solidFill>
                  <a:srgbClr val="00B0F0"/>
                </a:solidFill>
                <a:latin typeface="KG Second Chances Solid" panose="02000000000000000000" pitchFamily="2" charset="0"/>
                <a:ea typeface="Batang" pitchFamily="18" charset="-127"/>
              </a:rPr>
              <a:t>Becoming </a:t>
            </a:r>
            <a:r>
              <a:rPr lang="en-US" sz="3600" dirty="0">
                <a:solidFill>
                  <a:srgbClr val="00B0F0"/>
                </a:solidFill>
                <a:latin typeface="KG Second Chances Solid" panose="02000000000000000000" pitchFamily="2" charset="0"/>
                <a:ea typeface="Batang" pitchFamily="18" charset="-127"/>
              </a:rPr>
              <a:t>a stronger, more </a:t>
            </a:r>
            <a:r>
              <a:rPr lang="en-US" sz="3600" dirty="0" smtClean="0">
                <a:solidFill>
                  <a:srgbClr val="00B0F0"/>
                </a:solidFill>
                <a:latin typeface="KG Second Chances Solid" panose="02000000000000000000" pitchFamily="2" charset="0"/>
                <a:ea typeface="Batang" pitchFamily="18" charset="-127"/>
              </a:rPr>
              <a:t>independent </a:t>
            </a:r>
            <a:r>
              <a:rPr lang="en-US" sz="3600" dirty="0">
                <a:solidFill>
                  <a:srgbClr val="00B0F0"/>
                </a:solidFill>
                <a:latin typeface="KG Second Chances Solid" panose="02000000000000000000" pitchFamily="2" charset="0"/>
                <a:ea typeface="Batang" pitchFamily="18" charset="-127"/>
              </a:rPr>
              <a:t>reader takes a lot of </a:t>
            </a:r>
            <a:r>
              <a:rPr lang="en-US" sz="3600" u="sng" dirty="0">
                <a:solidFill>
                  <a:srgbClr val="00B0F0"/>
                </a:solidFill>
                <a:latin typeface="KG Second Chances Solid" panose="02000000000000000000" pitchFamily="2" charset="0"/>
                <a:ea typeface="Batang" pitchFamily="18" charset="-127"/>
              </a:rPr>
              <a:t>practice</a:t>
            </a:r>
            <a:r>
              <a:rPr lang="en-US" sz="3600" dirty="0">
                <a:solidFill>
                  <a:srgbClr val="00B0F0"/>
                </a:solidFill>
                <a:latin typeface="KG Second Chances Solid" panose="02000000000000000000" pitchFamily="2" charset="0"/>
                <a:ea typeface="Batang" pitchFamily="18" charset="-127"/>
              </a:rPr>
              <a:t>! </a:t>
            </a:r>
            <a:r>
              <a:rPr lang="en-US" u="sng" dirty="0">
                <a:solidFill>
                  <a:srgbClr val="00B0F0"/>
                </a:solidFill>
                <a:latin typeface="KG Second Chances Solid" panose="02000000000000000000" pitchFamily="2" charset="0"/>
                <a:ea typeface="Batang" pitchFamily="18" charset="-127"/>
              </a:rPr>
              <a:t/>
            </a:r>
            <a:br>
              <a:rPr lang="en-US" u="sng" dirty="0">
                <a:solidFill>
                  <a:srgbClr val="00B0F0"/>
                </a:solidFill>
                <a:latin typeface="KG Second Chances Solid" panose="02000000000000000000" pitchFamily="2" charset="0"/>
                <a:ea typeface="Batang" pitchFamily="18" charset="-127"/>
              </a:rPr>
            </a:br>
            <a:endParaRPr lang="en-US" u="sng" dirty="0">
              <a:solidFill>
                <a:srgbClr val="00B0F0"/>
              </a:solidFill>
              <a:latin typeface="KG Second Chances Solid" panose="02000000000000000000" pitchFamily="2" charset="0"/>
              <a:ea typeface="Batang" pitchFamily="18" charset="-127"/>
            </a:endParaRPr>
          </a:p>
        </p:txBody>
      </p:sp>
      <p:sp>
        <p:nvSpPr>
          <p:cNvPr id="3" name="Content Placeholder 2"/>
          <p:cNvSpPr>
            <a:spLocks noGrp="1"/>
          </p:cNvSpPr>
          <p:nvPr>
            <p:ph idx="1"/>
          </p:nvPr>
        </p:nvSpPr>
        <p:spPr>
          <a:xfrm>
            <a:off x="0" y="5257800"/>
            <a:ext cx="9144000" cy="914400"/>
          </a:xfrm>
        </p:spPr>
        <p:txBody>
          <a:bodyPr anchor="ctr">
            <a:normAutofit fontScale="25000" lnSpcReduction="20000"/>
          </a:bodyPr>
          <a:lstStyle/>
          <a:p>
            <a:pPr marL="0" indent="0">
              <a:buNone/>
            </a:pPr>
            <a:endParaRPr lang="en-US" i="1" dirty="0" smtClean="0"/>
          </a:p>
          <a:p>
            <a:pPr marL="0" indent="0">
              <a:buNone/>
            </a:pPr>
            <a:endParaRPr lang="en-US" dirty="0"/>
          </a:p>
          <a:p>
            <a:pPr marL="0" indent="0">
              <a:buNone/>
            </a:pPr>
            <a:endParaRPr lang="en-US" u="sng" dirty="0" smtClean="0">
              <a:solidFill>
                <a:srgbClr val="FF0000"/>
              </a:solidFill>
              <a:latin typeface="AR CHRISTY" pitchFamily="2" charset="0"/>
            </a:endParaRPr>
          </a:p>
          <a:p>
            <a:pPr marL="0" indent="0">
              <a:buNone/>
            </a:pPr>
            <a:endParaRPr lang="en-US" sz="2400" u="sng" dirty="0">
              <a:solidFill>
                <a:srgbClr val="FF0000"/>
              </a:solidFill>
              <a:latin typeface="Cooper Black" pitchFamily="18" charset="0"/>
            </a:endParaRPr>
          </a:p>
          <a:p>
            <a:pPr marL="0" indent="0">
              <a:buNone/>
            </a:pPr>
            <a:endParaRPr lang="en-US" sz="2400" u="sng" dirty="0" smtClean="0">
              <a:solidFill>
                <a:srgbClr val="FF0000"/>
              </a:solidFill>
              <a:latin typeface="Cooper Black" pitchFamily="18" charset="0"/>
            </a:endParaRPr>
          </a:p>
          <a:p>
            <a:pPr marL="0" indent="0" algn="ctr">
              <a:buNone/>
            </a:pPr>
            <a:endParaRPr lang="en-US" sz="11200" u="sng" dirty="0">
              <a:solidFill>
                <a:srgbClr val="99FF66"/>
              </a:solidFill>
              <a:latin typeface="Cooper Black" pitchFamily="18" charset="0"/>
            </a:endParaRPr>
          </a:p>
          <a:p>
            <a:pPr marL="0" indent="0" algn="ctr">
              <a:buNone/>
            </a:pPr>
            <a:r>
              <a:rPr lang="en-US" sz="19200" dirty="0" smtClean="0">
                <a:solidFill>
                  <a:srgbClr val="99FF66"/>
                </a:solidFill>
                <a:effectLst>
                  <a:outerShdw blurRad="38100" dist="38100" dir="2700000" algn="tl">
                    <a:srgbClr val="000000">
                      <a:alpha val="43137"/>
                    </a:srgbClr>
                  </a:outerShdw>
                </a:effectLst>
                <a:latin typeface="KG Second Chances Solid" panose="02000000000000000000" pitchFamily="2" charset="0"/>
              </a:rPr>
              <a:t>Read </a:t>
            </a:r>
            <a:r>
              <a:rPr lang="en-US" sz="19200" dirty="0">
                <a:solidFill>
                  <a:srgbClr val="99FF66"/>
                </a:solidFill>
                <a:effectLst>
                  <a:outerShdw blurRad="38100" dist="38100" dir="2700000" algn="tl">
                    <a:srgbClr val="000000">
                      <a:alpha val="43137"/>
                    </a:srgbClr>
                  </a:outerShdw>
                </a:effectLst>
                <a:latin typeface="KG Second Chances Solid" panose="02000000000000000000" pitchFamily="2" charset="0"/>
              </a:rPr>
              <a:t>at least 20 minutes every </a:t>
            </a:r>
            <a:r>
              <a:rPr lang="en-US" sz="19200" dirty="0" smtClean="0">
                <a:solidFill>
                  <a:srgbClr val="99FF66"/>
                </a:solidFill>
                <a:effectLst>
                  <a:outerShdw blurRad="38100" dist="38100" dir="2700000" algn="tl">
                    <a:srgbClr val="000000">
                      <a:alpha val="43137"/>
                    </a:srgbClr>
                  </a:outerShdw>
                </a:effectLst>
                <a:latin typeface="KG Second Chances Solid" panose="02000000000000000000" pitchFamily="2" charset="0"/>
              </a:rPr>
              <a:t>night</a:t>
            </a:r>
            <a:r>
              <a:rPr lang="en-US" sz="12800" dirty="0" smtClean="0">
                <a:solidFill>
                  <a:srgbClr val="99FF66"/>
                </a:solidFill>
                <a:effectLst>
                  <a:outerShdw blurRad="38100" dist="38100" dir="2700000" algn="tl">
                    <a:srgbClr val="000000">
                      <a:alpha val="43137"/>
                    </a:srgbClr>
                  </a:outerShdw>
                </a:effectLst>
                <a:latin typeface="KG Second Chances Solid" panose="02000000000000000000" pitchFamily="2" charset="0"/>
              </a:rPr>
              <a:t>.</a:t>
            </a:r>
            <a:r>
              <a:rPr lang="en-US" u="sng" dirty="0">
                <a:solidFill>
                  <a:schemeClr val="tx1"/>
                </a:solidFill>
                <a:latin typeface="KG Second Chances Solid" panose="02000000000000000000" pitchFamily="2" charset="0"/>
              </a:rPr>
              <a:t/>
            </a:r>
            <a:br>
              <a:rPr lang="en-US" u="sng" dirty="0">
                <a:solidFill>
                  <a:schemeClr val="tx1"/>
                </a:solidFill>
                <a:latin typeface="KG Second Chances Solid" panose="02000000000000000000" pitchFamily="2" charset="0"/>
              </a:rPr>
            </a:br>
            <a:endParaRPr lang="en-US" dirty="0" smtClean="0">
              <a:solidFill>
                <a:schemeClr val="tx1"/>
              </a:solidFill>
              <a:latin typeface="KG Second Chances Solid" panose="02000000000000000000" pitchFamily="2" charset="0"/>
            </a:endParaRPr>
          </a:p>
        </p:txBody>
      </p:sp>
    </p:spTree>
    <p:extLst>
      <p:ext uri="{BB962C8B-B14F-4D97-AF65-F5344CB8AC3E}">
        <p14:creationId xmlns:p14="http://schemas.microsoft.com/office/powerpoint/2010/main" val="1124110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417638"/>
          </a:xfrm>
        </p:spPr>
        <p:txBody>
          <a:bodyPr>
            <a:noAutofit/>
          </a:bodyPr>
          <a:lstStyle/>
          <a:p>
            <a:pPr algn="ctr"/>
            <a:r>
              <a:rPr lang="en-US" sz="9600" u="sng" dirty="0" smtClean="0">
                <a:solidFill>
                  <a:srgbClr val="00FFCC"/>
                </a:solidFill>
                <a:latin typeface="HelloDoodlePrint" panose="02000603000000000000" pitchFamily="2" charset="0"/>
                <a:ea typeface="HelloDoodlePrint" panose="02000603000000000000" pitchFamily="2" charset="0"/>
              </a:rPr>
              <a:t>Spelling</a:t>
            </a:r>
            <a:endParaRPr lang="en-US" sz="9600" u="sng" dirty="0">
              <a:solidFill>
                <a:srgbClr val="00FFCC"/>
              </a:solidFill>
              <a:latin typeface="HelloDoodlePrint" panose="02000603000000000000" pitchFamily="2" charset="0"/>
              <a:ea typeface="HelloDoodlePrint" panose="02000603000000000000" pitchFamily="2" charset="0"/>
            </a:endParaRPr>
          </a:p>
        </p:txBody>
      </p:sp>
      <p:sp>
        <p:nvSpPr>
          <p:cNvPr id="3" name="Content Placeholder 2"/>
          <p:cNvSpPr>
            <a:spLocks noGrp="1"/>
          </p:cNvSpPr>
          <p:nvPr>
            <p:ph idx="1"/>
          </p:nvPr>
        </p:nvSpPr>
        <p:spPr>
          <a:xfrm>
            <a:off x="-228600" y="1470215"/>
            <a:ext cx="8229600" cy="4906963"/>
          </a:xfrm>
        </p:spPr>
        <p:txBody>
          <a:bodyPr>
            <a:normAutofit/>
          </a:bodyPr>
          <a:lstStyle/>
          <a:p>
            <a:pPr lvl="1">
              <a:buFont typeface="Wingdings" pitchFamily="2" charset="2"/>
              <a:buChar char="Ø"/>
            </a:pPr>
            <a:r>
              <a:rPr lang="en-US" sz="4800" dirty="0" smtClean="0">
                <a:latin typeface="HelloDoodlePrint" panose="02000603000000000000" pitchFamily="2" charset="0"/>
                <a:ea typeface="HelloDoodlePrint" panose="02000603000000000000" pitchFamily="2" charset="0"/>
              </a:rPr>
              <a:t> </a:t>
            </a:r>
            <a:r>
              <a:rPr lang="en-US" sz="4400" dirty="0" smtClean="0">
                <a:latin typeface="HelloDoodlePrint" panose="02000603000000000000" pitchFamily="2" charset="0"/>
                <a:ea typeface="HelloDoodlePrint" panose="02000603000000000000" pitchFamily="2" charset="0"/>
              </a:rPr>
              <a:t>15 </a:t>
            </a:r>
            <a:r>
              <a:rPr lang="en-US" sz="4400" dirty="0">
                <a:latin typeface="HelloDoodlePrint" panose="02000603000000000000" pitchFamily="2" charset="0"/>
                <a:ea typeface="HelloDoodlePrint" panose="02000603000000000000" pitchFamily="2" charset="0"/>
              </a:rPr>
              <a:t>words each week</a:t>
            </a:r>
          </a:p>
          <a:p>
            <a:pPr lvl="1">
              <a:buFont typeface="Wingdings" pitchFamily="2" charset="2"/>
              <a:buChar char="Ø"/>
            </a:pPr>
            <a:r>
              <a:rPr lang="en-US" sz="4400" dirty="0" smtClean="0">
                <a:latin typeface="HelloDoodlePrint" panose="02000603000000000000" pitchFamily="2" charset="0"/>
                <a:ea typeface="HelloDoodlePrint" panose="02000603000000000000" pitchFamily="2" charset="0"/>
              </a:rPr>
              <a:t> Pre-test </a:t>
            </a:r>
            <a:r>
              <a:rPr lang="en-US" sz="4400" dirty="0">
                <a:latin typeface="HelloDoodlePrint" panose="02000603000000000000" pitchFamily="2" charset="0"/>
                <a:ea typeface="HelloDoodlePrint" panose="02000603000000000000" pitchFamily="2" charset="0"/>
              </a:rPr>
              <a:t>on </a:t>
            </a:r>
            <a:r>
              <a:rPr lang="en-US" sz="4400" dirty="0" smtClean="0">
                <a:latin typeface="HelloDoodlePrint" panose="02000603000000000000" pitchFamily="2" charset="0"/>
                <a:ea typeface="HelloDoodlePrint" panose="02000603000000000000" pitchFamily="2" charset="0"/>
              </a:rPr>
              <a:t>Monday</a:t>
            </a:r>
            <a:endParaRPr lang="en-US" sz="4200" dirty="0" smtClean="0">
              <a:solidFill>
                <a:schemeClr val="tx1"/>
              </a:solidFill>
              <a:latin typeface="HelloDoodlePrint" panose="02000603000000000000" pitchFamily="2" charset="0"/>
              <a:ea typeface="HelloDoodlePrint" panose="02000603000000000000" pitchFamily="2" charset="0"/>
            </a:endParaRPr>
          </a:p>
          <a:p>
            <a:pPr lvl="2">
              <a:buFont typeface="Wingdings" pitchFamily="2" charset="2"/>
              <a:buChar char="Ø"/>
            </a:pPr>
            <a:r>
              <a:rPr lang="en-US" sz="4400" dirty="0" smtClean="0">
                <a:solidFill>
                  <a:schemeClr val="tx1"/>
                </a:solidFill>
                <a:latin typeface="HelloDoodlePrint" panose="02000603000000000000" pitchFamily="2" charset="0"/>
                <a:ea typeface="HelloDoodlePrint" panose="02000603000000000000" pitchFamily="2" charset="0"/>
              </a:rPr>
              <a:t>Individualized lists</a:t>
            </a:r>
          </a:p>
          <a:p>
            <a:pPr lvl="2">
              <a:buFont typeface="Wingdings" pitchFamily="2" charset="2"/>
              <a:buChar char="Ø"/>
            </a:pPr>
            <a:r>
              <a:rPr lang="en-US" sz="4400" dirty="0" smtClean="0">
                <a:solidFill>
                  <a:schemeClr val="tx1"/>
                </a:solidFill>
                <a:latin typeface="HelloDoodlePrint" panose="02000603000000000000" pitchFamily="2" charset="0"/>
                <a:ea typeface="HelloDoodlePrint" panose="02000603000000000000" pitchFamily="2" charset="0"/>
              </a:rPr>
              <a:t>Test on Friday               </a:t>
            </a:r>
          </a:p>
          <a:p>
            <a:pPr marL="685800" lvl="2" indent="0">
              <a:buNone/>
            </a:pPr>
            <a:endParaRPr lang="en-US" sz="4800" dirty="0" smtClean="0">
              <a:solidFill>
                <a:schemeClr val="tx1"/>
              </a:solidFill>
              <a:latin typeface="Colonna MT" panose="04020805060202030203" pitchFamily="82" charset="0"/>
            </a:endParaRPr>
          </a:p>
        </p:txBody>
      </p:sp>
      <p:pic>
        <p:nvPicPr>
          <p:cNvPr id="6146" name="Picture 2" descr="http://rds.yahoo.com/_ylt=A0PDoS9xBSNOBCYAMf6jzbkF/SIG=12fomiq0u/EXP=1310946801/**http%3a/www.thetruckerswife.com/_IMAGES/spellingtestani2.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9400" y="2514600"/>
            <a:ext cx="3448050" cy="38625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6341429"/>
      </p:ext>
    </p:extLst>
  </p:cSld>
  <p:clrMapOvr>
    <a:masterClrMapping/>
  </p:clrMapOvr>
  <p:timing>
    <p:tnLst>
      <p:par>
        <p:cTn id="1" dur="indefinite" restart="never" nodeType="tmRoot"/>
      </p:par>
    </p:tnLst>
  </p:timing>
</p:sld>
</file>

<file path=ppt/theme/theme1.xml><?xml version="1.0" encoding="utf-8"?>
<a:theme xmlns:a="http://schemas.openxmlformats.org/drawingml/2006/main" name="Thatch">
  <a:themeElements>
    <a:clrScheme name="Thatch">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Median">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hatch">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2716</TotalTime>
  <Words>673</Words>
  <Application>Microsoft Office PowerPoint</Application>
  <PresentationFormat>On-screen Show (4:3)</PresentationFormat>
  <Paragraphs>168</Paragraphs>
  <Slides>22</Slides>
  <Notes>9</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22</vt:i4>
      </vt:variant>
    </vt:vector>
  </HeadingPairs>
  <TitlesOfParts>
    <vt:vector size="37" baseType="lpstr">
      <vt:lpstr>AR CHRISTY</vt:lpstr>
      <vt:lpstr>AR DARLING</vt:lpstr>
      <vt:lpstr>Arial</vt:lpstr>
      <vt:lpstr>Batang</vt:lpstr>
      <vt:lpstr>Calibri</vt:lpstr>
      <vt:lpstr>Colonna MT</vt:lpstr>
      <vt:lpstr>Cooper Black</vt:lpstr>
      <vt:lpstr>HelloAnnie</vt:lpstr>
      <vt:lpstr>HelloDoodlePrint</vt:lpstr>
      <vt:lpstr>KG Second Chances Solid</vt:lpstr>
      <vt:lpstr>Segoe Print</vt:lpstr>
      <vt:lpstr>Tahoma</vt:lpstr>
      <vt:lpstr>Tw Cen MT</vt:lpstr>
      <vt:lpstr>Wingdings</vt:lpstr>
      <vt:lpstr>Thatch</vt:lpstr>
      <vt:lpstr>PowerPoint Presentation</vt:lpstr>
      <vt:lpstr>PowerPoint Presentation</vt:lpstr>
      <vt:lpstr>Religion</vt:lpstr>
      <vt:lpstr>Sacraments</vt:lpstr>
      <vt:lpstr>Prayers to Know</vt:lpstr>
      <vt:lpstr>Language Arts</vt:lpstr>
      <vt:lpstr>Reading &amp; Literature</vt:lpstr>
      <vt:lpstr> Becoming a stronger, more independent reader takes a lot of practice!  </vt:lpstr>
      <vt:lpstr>Spelling</vt:lpstr>
      <vt:lpstr>Writing</vt:lpstr>
      <vt:lpstr>Grammar</vt:lpstr>
      <vt:lpstr>Math</vt:lpstr>
      <vt:lpstr>FASTTMath</vt:lpstr>
      <vt:lpstr>PowerPoint Presentation</vt:lpstr>
      <vt:lpstr>PowerPoint Presentation</vt:lpstr>
      <vt:lpstr>Handwriting</vt:lpstr>
      <vt:lpstr>Sycamore</vt:lpstr>
      <vt:lpstr>PowerPoint Presentation</vt:lpstr>
      <vt:lpstr>Homework for  week of September 3-7</vt:lpstr>
      <vt:lpstr>Treats</vt:lpstr>
      <vt:lpstr>  </vt:lpstr>
      <vt:lpstr>Mrs. Angie Lowry</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Curriculum Night</dc:title>
  <dc:creator>Greg</dc:creator>
  <cp:lastModifiedBy>Angela Lowry</cp:lastModifiedBy>
  <cp:revision>112</cp:revision>
  <cp:lastPrinted>2015-08-20T00:56:42Z</cp:lastPrinted>
  <dcterms:created xsi:type="dcterms:W3CDTF">2011-07-03T04:51:58Z</dcterms:created>
  <dcterms:modified xsi:type="dcterms:W3CDTF">2018-08-28T20:37:27Z</dcterms:modified>
</cp:coreProperties>
</file>